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3.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autoCompressPictures="0">
  <p:sldMasterIdLst>
    <p:sldMasterId id="2147483658" r:id="rId1"/>
    <p:sldMasterId id="2147483689" r:id="rId2"/>
    <p:sldMasterId id="2147483706" r:id="rId3"/>
    <p:sldMasterId id="2147483715" r:id="rId4"/>
  </p:sldMasterIdLst>
  <p:notesMasterIdLst>
    <p:notesMasterId r:id="rId42"/>
  </p:notesMasterIdLst>
  <p:sldIdLst>
    <p:sldId id="283" r:id="rId5"/>
    <p:sldId id="1281" r:id="rId6"/>
    <p:sldId id="2654" r:id="rId7"/>
    <p:sldId id="2551" r:id="rId8"/>
    <p:sldId id="2656" r:id="rId9"/>
    <p:sldId id="2642" r:id="rId10"/>
    <p:sldId id="2646" r:id="rId11"/>
    <p:sldId id="2643" r:id="rId12"/>
    <p:sldId id="2644" r:id="rId13"/>
    <p:sldId id="2645" r:id="rId14"/>
    <p:sldId id="2661" r:id="rId15"/>
    <p:sldId id="2657" r:id="rId16"/>
    <p:sldId id="2647" r:id="rId17"/>
    <p:sldId id="2648" r:id="rId18"/>
    <p:sldId id="2658" r:id="rId19"/>
    <p:sldId id="2652" r:id="rId20"/>
    <p:sldId id="2659" r:id="rId21"/>
    <p:sldId id="2625" r:id="rId22"/>
    <p:sldId id="2641" r:id="rId23"/>
    <p:sldId id="2592" r:id="rId24"/>
    <p:sldId id="2638" r:id="rId25"/>
    <p:sldId id="2637" r:id="rId26"/>
    <p:sldId id="2627" r:id="rId27"/>
    <p:sldId id="1140" r:id="rId28"/>
    <p:sldId id="1139" r:id="rId29"/>
    <p:sldId id="2602" r:id="rId30"/>
    <p:sldId id="1134" r:id="rId31"/>
    <p:sldId id="2653" r:id="rId32"/>
    <p:sldId id="2660" r:id="rId33"/>
    <p:sldId id="260" r:id="rId34"/>
    <p:sldId id="263" r:id="rId35"/>
    <p:sldId id="262" r:id="rId36"/>
    <p:sldId id="261" r:id="rId37"/>
    <p:sldId id="256" r:id="rId38"/>
    <p:sldId id="257" r:id="rId39"/>
    <p:sldId id="258" r:id="rId40"/>
    <p:sldId id="259" r:id="rId41"/>
  </p:sldIdLst>
  <p:sldSz cx="9144000" cy="5143500" type="screen16x9"/>
  <p:notesSz cx="6858000" cy="9144000"/>
  <p:embeddedFontLst>
    <p:embeddedFont>
      <p:font typeface="Franklin Gothic Book" panose="020B0503020102020204" pitchFamily="34" charset="0"/>
      <p:regular r:id="rId43"/>
      <p:italic r:id="rId44"/>
    </p:embeddedFont>
    <p:embeddedFont>
      <p:font typeface="Franklin Gothic Demi" panose="020B0603020102020204" pitchFamily="34" charset="0"/>
      <p:regular r:id="rId45"/>
      <p:bold r:id="rId46"/>
      <p:italic r:id="rId47"/>
      <p:boldItalic r:id="rId48"/>
    </p:embeddedFont>
    <p:embeddedFont>
      <p:font typeface="Franklin Gothic Medium" panose="020B0603020102020204" pitchFamily="34" charset="0"/>
      <p:regular r:id="rId49"/>
      <p:italic r:id="rId50"/>
    </p:embeddedFont>
    <p:embeddedFont>
      <p:font typeface="Helvetica" pitchFamily="2" charset="0"/>
      <p:regular r:id="rId51"/>
      <p:bold r:id="rId52"/>
      <p:italic r:id="rId53"/>
      <p:boldItalic r:id="rId54"/>
    </p:embeddedFont>
    <p:embeddedFont>
      <p:font typeface="Lato" panose="020F0502020204030203" pitchFamily="34" charset="0"/>
      <p:regular r:id="rId55"/>
      <p:bold r:id="rId56"/>
      <p:italic r:id="rId57"/>
      <p:boldItalic r:id="rId58"/>
    </p:embeddedFont>
    <p:embeddedFont>
      <p:font typeface="Noto Sans" panose="020B0502040504020204" pitchFamily="34" charset="0"/>
      <p:regular r:id="rId59"/>
      <p:bold r:id="rId60"/>
      <p:italic r:id="rId61"/>
      <p:boldItalic r:id="rId62"/>
    </p:embeddedFont>
    <p:embeddedFont>
      <p:font typeface="Poppins" pitchFamily="2" charset="77"/>
      <p:regular r:id="rId63"/>
      <p:bold r:id="rId64"/>
      <p:italic r:id="rId65"/>
      <p:boldItalic r:id="rId66"/>
    </p:embeddedFont>
    <p:embeddedFont>
      <p:font typeface="Raleway" panose="020B0503030101060003" pitchFamily="34" charset="77"/>
      <p:regular r:id="rId67"/>
      <p:bold r:id="rId68"/>
      <p:italic r:id="rId69"/>
      <p:boldItalic r:id="rId70"/>
    </p:embeddedFont>
    <p:embeddedFont>
      <p:font typeface="Roboto" panose="02000000000000000000" pitchFamily="2" charset="0"/>
      <p:regular r:id="rId71"/>
      <p:bold r:id="rId72"/>
      <p:italic r:id="rId73"/>
      <p:boldItalic r:id="rId74"/>
    </p:embeddedFont>
    <p:embeddedFont>
      <p:font typeface="Roboto Condensed" panose="02000000000000000000" pitchFamily="2" charset="0"/>
      <p:regular r:id="rId75"/>
      <p:bold r:id="rId76"/>
      <p:italic r:id="rId77"/>
      <p:boldItalic r:id="rId7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572A0E-AF41-415A-9C17-0CAAC1952412}" v="509" dt="2026-08-12T03:55:50.933"/>
  </p1510:revLst>
</p1510:revInfo>
</file>

<file path=ppt/tableStyles.xml><?xml version="1.0" encoding="utf-8"?>
<a:tblStyleLst xmlns:a="http://schemas.openxmlformats.org/drawingml/2006/main" def="{F09E8A1B-DEA8-4D36-B40E-C1F48B00451B}">
  <a:tblStyle styleId="{F09E8A1B-DEA8-4D36-B40E-C1F48B00451B}"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707"/>
  </p:normalViewPr>
  <p:slideViewPr>
    <p:cSldViewPr snapToGrid="0">
      <p:cViewPr varScale="1">
        <p:scale>
          <a:sx n="153" d="100"/>
          <a:sy n="153" d="100"/>
        </p:scale>
        <p:origin x="46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notesMaster" Target="notesMasters/notesMaster1.xml"/><Relationship Id="rId47" Type="http://schemas.openxmlformats.org/officeDocument/2006/relationships/font" Target="fonts/font5.fntdata"/><Relationship Id="rId63" Type="http://schemas.openxmlformats.org/officeDocument/2006/relationships/font" Target="fonts/font21.fntdata"/><Relationship Id="rId68" Type="http://schemas.openxmlformats.org/officeDocument/2006/relationships/font" Target="fonts/font26.fntdata"/><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font" Target="fonts/font11.fntdata"/><Relationship Id="rId58" Type="http://schemas.openxmlformats.org/officeDocument/2006/relationships/font" Target="fonts/font16.fntdata"/><Relationship Id="rId74" Type="http://schemas.openxmlformats.org/officeDocument/2006/relationships/font" Target="fonts/font32.fntdata"/><Relationship Id="rId79"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font" Target="fonts/font19.fntdata"/><Relationship Id="rId82"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font" Target="fonts/font14.fntdata"/><Relationship Id="rId64" Type="http://schemas.openxmlformats.org/officeDocument/2006/relationships/font" Target="fonts/font22.fntdata"/><Relationship Id="rId69" Type="http://schemas.openxmlformats.org/officeDocument/2006/relationships/font" Target="fonts/font27.fntdata"/><Relationship Id="rId77" Type="http://schemas.openxmlformats.org/officeDocument/2006/relationships/font" Target="fonts/font35.fntdata"/><Relationship Id="rId8" Type="http://schemas.openxmlformats.org/officeDocument/2006/relationships/slide" Target="slides/slide4.xml"/><Relationship Id="rId51" Type="http://schemas.openxmlformats.org/officeDocument/2006/relationships/font" Target="fonts/font9.fntdata"/><Relationship Id="rId72" Type="http://schemas.openxmlformats.org/officeDocument/2006/relationships/font" Target="fonts/font30.fntdata"/><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4.fntdata"/><Relationship Id="rId59" Type="http://schemas.openxmlformats.org/officeDocument/2006/relationships/font" Target="fonts/font17.fntdata"/><Relationship Id="rId67" Type="http://schemas.openxmlformats.org/officeDocument/2006/relationships/font" Target="fonts/font25.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2.fntdata"/><Relationship Id="rId62" Type="http://schemas.openxmlformats.org/officeDocument/2006/relationships/font" Target="fonts/font20.fntdata"/><Relationship Id="rId70" Type="http://schemas.openxmlformats.org/officeDocument/2006/relationships/font" Target="fonts/font28.fntdata"/><Relationship Id="rId75" Type="http://schemas.openxmlformats.org/officeDocument/2006/relationships/font" Target="fonts/font33.fntdata"/><Relationship Id="rId83"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7.fntdata"/><Relationship Id="rId57" Type="http://schemas.openxmlformats.org/officeDocument/2006/relationships/font" Target="fonts/font15.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2.fntdata"/><Relationship Id="rId52" Type="http://schemas.openxmlformats.org/officeDocument/2006/relationships/font" Target="fonts/font10.fntdata"/><Relationship Id="rId60" Type="http://schemas.openxmlformats.org/officeDocument/2006/relationships/font" Target="fonts/font18.fntdata"/><Relationship Id="rId65" Type="http://schemas.openxmlformats.org/officeDocument/2006/relationships/font" Target="fonts/font23.fntdata"/><Relationship Id="rId73" Type="http://schemas.openxmlformats.org/officeDocument/2006/relationships/font" Target="fonts/font31.fntdata"/><Relationship Id="rId78" Type="http://schemas.openxmlformats.org/officeDocument/2006/relationships/font" Target="fonts/font36.fntdata"/><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font" Target="fonts/font8.fntdata"/><Relationship Id="rId55" Type="http://schemas.openxmlformats.org/officeDocument/2006/relationships/font" Target="fonts/font13.fntdata"/><Relationship Id="rId76" Type="http://schemas.openxmlformats.org/officeDocument/2006/relationships/font" Target="fonts/font34.fntdata"/><Relationship Id="rId7" Type="http://schemas.openxmlformats.org/officeDocument/2006/relationships/slide" Target="slides/slide3.xml"/><Relationship Id="rId71" Type="http://schemas.openxmlformats.org/officeDocument/2006/relationships/font" Target="fonts/font29.fntdata"/><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font" Target="fonts/font3.fntdata"/><Relationship Id="rId66" Type="http://schemas.openxmlformats.org/officeDocument/2006/relationships/font" Target="fonts/font24.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Low-Poverty Schools</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accent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Designing professional learning opportunities for teachers and other staff</c:v>
                </c:pt>
                <c:pt idx="1">
                  <c:v>Redesigning the school’s organization and structure to support deeper learning</c:v>
                </c:pt>
                <c:pt idx="2">
                  <c:v>Creating a school environment that uses discipline for restorative purposes</c:v>
                </c:pt>
                <c:pt idx="3">
                  <c:v>Creating collegial and collaborative work environments</c:v>
                </c:pt>
                <c:pt idx="4">
                  <c:v>Leading a schoolwide change process to improve student achievement</c:v>
                </c:pt>
              </c:strCache>
            </c:strRef>
          </c:cat>
          <c:val>
            <c:numRef>
              <c:f>Sheet1!$B$2:$B$6</c:f>
              <c:numCache>
                <c:formatCode>0%</c:formatCode>
                <c:ptCount val="5"/>
                <c:pt idx="0">
                  <c:v>0.84</c:v>
                </c:pt>
                <c:pt idx="1">
                  <c:v>0.8</c:v>
                </c:pt>
                <c:pt idx="2">
                  <c:v>0.69</c:v>
                </c:pt>
                <c:pt idx="3">
                  <c:v>0.87</c:v>
                </c:pt>
                <c:pt idx="4">
                  <c:v>0.89</c:v>
                </c:pt>
              </c:numCache>
            </c:numRef>
          </c:val>
          <c:extLst>
            <c:ext xmlns:c16="http://schemas.microsoft.com/office/drawing/2014/chart" uri="{C3380CC4-5D6E-409C-BE32-E72D297353CC}">
              <c16:uniqueId val="{00000000-BDB6-9247-9339-95A4F9F7F82D}"/>
            </c:ext>
          </c:extLst>
        </c:ser>
        <c:ser>
          <c:idx val="1"/>
          <c:order val="1"/>
          <c:tx>
            <c:strRef>
              <c:f>Sheet1!$C$1</c:f>
              <c:strCache>
                <c:ptCount val="1"/>
                <c:pt idx="0">
                  <c:v>High-Poverty Schools</c:v>
                </c:pt>
              </c:strCache>
            </c:strRef>
          </c:tx>
          <c:spPr>
            <a:solidFill>
              <a:schemeClr val="bg2"/>
            </a:solidFill>
            <a:ln>
              <a:noFill/>
            </a:ln>
            <a:effectLst/>
          </c:spPr>
          <c:invertIfNegative val="0"/>
          <c:dLbls>
            <c:spPr>
              <a:noFill/>
              <a:ln>
                <a:noFill/>
              </a:ln>
              <a:effectLst/>
            </c:spPr>
            <c:txPr>
              <a:bodyPr rot="0" spcFirstLastPara="1" vertOverflow="ellipsis" vert="horz" wrap="square" anchor="ctr" anchorCtr="1"/>
              <a:lstStyle/>
              <a:p>
                <a:pPr>
                  <a:defRPr sz="1197" b="0" i="0" u="none" strike="noStrike" kern="1200" baseline="0">
                    <a:solidFill>
                      <a:schemeClr val="accent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Designing professional learning opportunities for teachers and other staff</c:v>
                </c:pt>
                <c:pt idx="1">
                  <c:v>Redesigning the school’s organization and structure to support deeper learning</c:v>
                </c:pt>
                <c:pt idx="2">
                  <c:v>Creating a school environment that uses discipline for restorative purposes</c:v>
                </c:pt>
                <c:pt idx="3">
                  <c:v>Creating collegial and collaborative work environments</c:v>
                </c:pt>
                <c:pt idx="4">
                  <c:v>Leading a schoolwide change process to improve student achievement</c:v>
                </c:pt>
              </c:strCache>
            </c:strRef>
          </c:cat>
          <c:val>
            <c:numRef>
              <c:f>Sheet1!$C$2:$C$6</c:f>
              <c:numCache>
                <c:formatCode>0%</c:formatCode>
                <c:ptCount val="5"/>
                <c:pt idx="0">
                  <c:v>0.69</c:v>
                </c:pt>
                <c:pt idx="1">
                  <c:v>0.57999999999999996</c:v>
                </c:pt>
                <c:pt idx="2">
                  <c:v>0.55000000000000004</c:v>
                </c:pt>
                <c:pt idx="3">
                  <c:v>0.71</c:v>
                </c:pt>
                <c:pt idx="4">
                  <c:v>0.75</c:v>
                </c:pt>
              </c:numCache>
            </c:numRef>
          </c:val>
          <c:extLst>
            <c:ext xmlns:c16="http://schemas.microsoft.com/office/drawing/2014/chart" uri="{C3380CC4-5D6E-409C-BE32-E72D297353CC}">
              <c16:uniqueId val="{00000001-BDB6-9247-9339-95A4F9F7F82D}"/>
            </c:ext>
          </c:extLst>
        </c:ser>
        <c:dLbls>
          <c:showLegendKey val="0"/>
          <c:showVal val="0"/>
          <c:showCatName val="0"/>
          <c:showSerName val="0"/>
          <c:showPercent val="0"/>
          <c:showBubbleSize val="0"/>
        </c:dLbls>
        <c:gapWidth val="182"/>
        <c:axId val="1590455103"/>
        <c:axId val="1594646815"/>
      </c:barChart>
      <c:catAx>
        <c:axId val="159045510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accent1"/>
                </a:solidFill>
                <a:latin typeface="Arial" panose="020B0604020202020204" pitchFamily="34" charset="0"/>
                <a:ea typeface="+mn-ea"/>
                <a:cs typeface="Arial" panose="020B0604020202020204" pitchFamily="34" charset="0"/>
              </a:defRPr>
            </a:pPr>
            <a:endParaRPr lang="en-US"/>
          </a:p>
        </c:txPr>
        <c:crossAx val="1594646815"/>
        <c:crosses val="autoZero"/>
        <c:auto val="1"/>
        <c:lblAlgn val="ctr"/>
        <c:lblOffset val="100"/>
        <c:noMultiLvlLbl val="0"/>
      </c:catAx>
      <c:valAx>
        <c:axId val="1594646815"/>
        <c:scaling>
          <c:orientation val="minMax"/>
          <c:max val="1"/>
        </c:scaling>
        <c:delete val="1"/>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1590455103"/>
        <c:crosses val="autoZero"/>
        <c:crossBetween val="between"/>
      </c:valAx>
      <c:spPr>
        <a:noFill/>
        <a:ln>
          <a:noFill/>
        </a:ln>
        <a:effectLst/>
      </c:spPr>
    </c:plotArea>
    <c:legend>
      <c:legendPos val="b"/>
      <c:legendEntry>
        <c:idx val="1"/>
        <c:txPr>
          <a:bodyPr rot="0" spcFirstLastPara="1" vertOverflow="ellipsis" vert="horz" wrap="square" anchor="ctr" anchorCtr="1"/>
          <a:lstStyle/>
          <a:p>
            <a:pPr>
              <a:defRPr sz="1197" b="1" i="0" u="none" strike="noStrike" kern="1200" baseline="0">
                <a:solidFill>
                  <a:schemeClr val="accent1"/>
                </a:solidFill>
                <a:latin typeface="Arial" panose="020B0604020202020204" pitchFamily="34" charset="0"/>
                <a:ea typeface="+mn-ea"/>
                <a:cs typeface="Arial" panose="020B0604020202020204" pitchFamily="34" charset="0"/>
              </a:defRPr>
            </a:pPr>
            <a:endParaRPr lang="en-US"/>
          </a:p>
        </c:txPr>
      </c:legendEntry>
      <c:overlay val="0"/>
      <c:spPr>
        <a:noFill/>
        <a:ln>
          <a:noFill/>
        </a:ln>
        <a:effectLst/>
      </c:spPr>
      <c:txPr>
        <a:bodyPr rot="0" spcFirstLastPara="1" vertOverflow="ellipsis" vert="horz" wrap="square" anchor="ctr" anchorCtr="1"/>
        <a:lstStyle/>
        <a:p>
          <a:pPr>
            <a:defRPr sz="1197" b="1" i="0" u="none" strike="noStrike" kern="1200" baseline="0">
              <a:solidFill>
                <a:schemeClr val="accent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accent1"/>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bg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2"/>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Participated in a principal network 3 or more times in the previous 3 years
(professional development)</c:v>
                </c:pt>
                <c:pt idx="1">
                  <c:v>Experienced peer observation 3 or more times in the previous 3 years
(professional development)</c:v>
                </c:pt>
                <c:pt idx="2">
                  <c:v>Experienced internships with administrative responsibilities and coaching
(preparation)</c:v>
                </c:pt>
              </c:strCache>
            </c:strRef>
          </c:cat>
          <c:val>
            <c:numRef>
              <c:f>Sheet1!$B$2:$B$4</c:f>
              <c:numCache>
                <c:formatCode>0%</c:formatCode>
                <c:ptCount val="3"/>
                <c:pt idx="0">
                  <c:v>0.54</c:v>
                </c:pt>
                <c:pt idx="1">
                  <c:v>0.33</c:v>
                </c:pt>
                <c:pt idx="2">
                  <c:v>0.46</c:v>
                </c:pt>
              </c:numCache>
            </c:numRef>
          </c:val>
          <c:extLst>
            <c:ext xmlns:c16="http://schemas.microsoft.com/office/drawing/2014/chart" uri="{C3380CC4-5D6E-409C-BE32-E72D297353CC}">
              <c16:uniqueId val="{00000000-4797-9F41-9D5A-408B76409E05}"/>
            </c:ext>
          </c:extLst>
        </c:ser>
        <c:dLbls>
          <c:dLblPos val="inEnd"/>
          <c:showLegendKey val="0"/>
          <c:showVal val="1"/>
          <c:showCatName val="0"/>
          <c:showSerName val="0"/>
          <c:showPercent val="0"/>
          <c:showBubbleSize val="0"/>
        </c:dLbls>
        <c:gapWidth val="182"/>
        <c:axId val="1660074895"/>
        <c:axId val="1613969023"/>
      </c:barChart>
      <c:catAx>
        <c:axId val="166007489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bg2"/>
                </a:solidFill>
                <a:latin typeface="Arial" panose="020B0604020202020204" pitchFamily="34" charset="0"/>
                <a:ea typeface="+mn-ea"/>
                <a:cs typeface="Arial" panose="020B0604020202020204" pitchFamily="34" charset="0"/>
              </a:defRPr>
            </a:pPr>
            <a:endParaRPr lang="en-US"/>
          </a:p>
        </c:txPr>
        <c:crossAx val="1613969023"/>
        <c:crosses val="autoZero"/>
        <c:auto val="1"/>
        <c:lblAlgn val="ctr"/>
        <c:lblOffset val="100"/>
        <c:noMultiLvlLbl val="0"/>
      </c:catAx>
      <c:valAx>
        <c:axId val="1613969023"/>
        <c:scaling>
          <c:orientation val="minMax"/>
          <c:max val="1"/>
        </c:scaling>
        <c:delete val="1"/>
        <c:axPos val="b"/>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166007489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85BDCB-6A4F-4DFB-B57F-3A066308AC5E}" type="doc">
      <dgm:prSet loTypeId="urn:microsoft.com/office/officeart/2005/8/layout/gear1" loCatId="cycle" qsTypeId="urn:microsoft.com/office/officeart/2005/8/quickstyle/simple1#1" qsCatId="simple" csTypeId="urn:microsoft.com/office/officeart/2005/8/colors/accent1_2#1" csCatId="accent1" phldr="1"/>
      <dgm:spPr/>
    </dgm:pt>
    <dgm:pt modelId="{C4788707-C5EC-4EF3-A18F-73BC38031781}">
      <dgm:prSet phldrT="[Text]"/>
      <dgm:spPr/>
      <dgm:t>
        <a:bodyPr/>
        <a:lstStyle/>
        <a:p>
          <a:r>
            <a:rPr lang="en-US"/>
            <a:t>Strategies</a:t>
          </a:r>
          <a:endParaRPr lang="en-HK"/>
        </a:p>
      </dgm:t>
    </dgm:pt>
    <dgm:pt modelId="{A335DA7A-15B5-43FB-8708-6CBEDB84732F}" type="parTrans" cxnId="{B5C2D643-195E-4A2D-BB5E-81FF0EFFED88}">
      <dgm:prSet/>
      <dgm:spPr/>
      <dgm:t>
        <a:bodyPr/>
        <a:lstStyle/>
        <a:p>
          <a:endParaRPr lang="en-HK"/>
        </a:p>
      </dgm:t>
    </dgm:pt>
    <dgm:pt modelId="{7A39EA37-77D1-45B0-AA4A-BDDEFF1CC2E7}" type="sibTrans" cxnId="{B5C2D643-195E-4A2D-BB5E-81FF0EFFED88}">
      <dgm:prSet/>
      <dgm:spPr/>
      <dgm:t>
        <a:bodyPr/>
        <a:lstStyle/>
        <a:p>
          <a:endParaRPr lang="en-HK"/>
        </a:p>
      </dgm:t>
    </dgm:pt>
    <dgm:pt modelId="{ED0E29AB-8DD7-43F9-80F2-5FE3A955F245}">
      <dgm:prSet phldrT="[Text]"/>
      <dgm:spPr/>
      <dgm:t>
        <a:bodyPr/>
        <a:lstStyle/>
        <a:p>
          <a:r>
            <a:rPr lang="en-US"/>
            <a:t>Content</a:t>
          </a:r>
          <a:endParaRPr lang="en-HK"/>
        </a:p>
      </dgm:t>
    </dgm:pt>
    <dgm:pt modelId="{C65F4F1E-E579-426B-AC49-17BC26B4484E}" type="parTrans" cxnId="{3D0C9A60-808A-40A0-805D-5FB4F3FF9370}">
      <dgm:prSet/>
      <dgm:spPr/>
      <dgm:t>
        <a:bodyPr/>
        <a:lstStyle/>
        <a:p>
          <a:endParaRPr lang="en-HK"/>
        </a:p>
      </dgm:t>
    </dgm:pt>
    <dgm:pt modelId="{B30886C5-1605-4DED-BC3B-CAD4B434E9AA}" type="sibTrans" cxnId="{3D0C9A60-808A-40A0-805D-5FB4F3FF9370}">
      <dgm:prSet/>
      <dgm:spPr/>
      <dgm:t>
        <a:bodyPr/>
        <a:lstStyle/>
        <a:p>
          <a:endParaRPr lang="en-HK"/>
        </a:p>
      </dgm:t>
    </dgm:pt>
    <dgm:pt modelId="{082EA53E-C409-4E7E-83BD-E040595C5D73}" type="pres">
      <dgm:prSet presAssocID="{DA85BDCB-6A4F-4DFB-B57F-3A066308AC5E}" presName="composite" presStyleCnt="0">
        <dgm:presLayoutVars>
          <dgm:chMax val="3"/>
          <dgm:animLvl val="lvl"/>
          <dgm:resizeHandles val="exact"/>
        </dgm:presLayoutVars>
      </dgm:prSet>
      <dgm:spPr/>
    </dgm:pt>
    <dgm:pt modelId="{B6A71B1A-C2BA-4A27-8AD6-C30423F7D893}" type="pres">
      <dgm:prSet presAssocID="{C4788707-C5EC-4EF3-A18F-73BC38031781}" presName="gear1" presStyleLbl="node1" presStyleIdx="0" presStyleCnt="2">
        <dgm:presLayoutVars>
          <dgm:chMax val="1"/>
          <dgm:bulletEnabled val="1"/>
        </dgm:presLayoutVars>
      </dgm:prSet>
      <dgm:spPr/>
    </dgm:pt>
    <dgm:pt modelId="{AE5CB9DA-B416-4F2C-87F1-BC3AAD02B5E4}" type="pres">
      <dgm:prSet presAssocID="{C4788707-C5EC-4EF3-A18F-73BC38031781}" presName="gear1srcNode" presStyleLbl="node1" presStyleIdx="0" presStyleCnt="2"/>
      <dgm:spPr/>
    </dgm:pt>
    <dgm:pt modelId="{C2D453E2-9651-4090-BEE8-D4E07E80E824}" type="pres">
      <dgm:prSet presAssocID="{C4788707-C5EC-4EF3-A18F-73BC38031781}" presName="gear1dstNode" presStyleLbl="node1" presStyleIdx="0" presStyleCnt="2"/>
      <dgm:spPr/>
    </dgm:pt>
    <dgm:pt modelId="{A1A410A3-BE56-4C99-8AC5-E97B7C43A2AD}" type="pres">
      <dgm:prSet presAssocID="{ED0E29AB-8DD7-43F9-80F2-5FE3A955F245}" presName="gear2" presStyleLbl="node1" presStyleIdx="1" presStyleCnt="2">
        <dgm:presLayoutVars>
          <dgm:chMax val="1"/>
          <dgm:bulletEnabled val="1"/>
        </dgm:presLayoutVars>
      </dgm:prSet>
      <dgm:spPr/>
    </dgm:pt>
    <dgm:pt modelId="{BAD607AA-6B5B-4506-A4D6-09ECED528403}" type="pres">
      <dgm:prSet presAssocID="{ED0E29AB-8DD7-43F9-80F2-5FE3A955F245}" presName="gear2srcNode" presStyleLbl="node1" presStyleIdx="1" presStyleCnt="2"/>
      <dgm:spPr/>
    </dgm:pt>
    <dgm:pt modelId="{0982D60C-8B26-4869-97CB-C4B8810BF75C}" type="pres">
      <dgm:prSet presAssocID="{ED0E29AB-8DD7-43F9-80F2-5FE3A955F245}" presName="gear2dstNode" presStyleLbl="node1" presStyleIdx="1" presStyleCnt="2"/>
      <dgm:spPr/>
    </dgm:pt>
    <dgm:pt modelId="{FF366D66-7657-4CB5-A36A-3C0705A97D15}" type="pres">
      <dgm:prSet presAssocID="{7A39EA37-77D1-45B0-AA4A-BDDEFF1CC2E7}" presName="connector1" presStyleLbl="sibTrans2D1" presStyleIdx="0" presStyleCnt="2"/>
      <dgm:spPr/>
    </dgm:pt>
    <dgm:pt modelId="{6FA2F6C9-F57F-44A2-811B-F1201699D902}" type="pres">
      <dgm:prSet presAssocID="{B30886C5-1605-4DED-BC3B-CAD4B434E9AA}" presName="connector2" presStyleLbl="sibTrans2D1" presStyleIdx="1" presStyleCnt="2"/>
      <dgm:spPr/>
    </dgm:pt>
  </dgm:ptLst>
  <dgm:cxnLst>
    <dgm:cxn modelId="{EEC8CA41-D9F2-4B37-A89C-9467DD76ADEB}" type="presOf" srcId="{ED0E29AB-8DD7-43F9-80F2-5FE3A955F245}" destId="{BAD607AA-6B5B-4506-A4D6-09ECED528403}" srcOrd="1" destOrd="0" presId="urn:microsoft.com/office/officeart/2005/8/layout/gear1"/>
    <dgm:cxn modelId="{B5C2D643-195E-4A2D-BB5E-81FF0EFFED88}" srcId="{DA85BDCB-6A4F-4DFB-B57F-3A066308AC5E}" destId="{C4788707-C5EC-4EF3-A18F-73BC38031781}" srcOrd="0" destOrd="0" parTransId="{A335DA7A-15B5-43FB-8708-6CBEDB84732F}" sibTransId="{7A39EA37-77D1-45B0-AA4A-BDDEFF1CC2E7}"/>
    <dgm:cxn modelId="{536DD151-29CC-478F-B375-B3428C6383B5}" type="presOf" srcId="{ED0E29AB-8DD7-43F9-80F2-5FE3A955F245}" destId="{A1A410A3-BE56-4C99-8AC5-E97B7C43A2AD}" srcOrd="0" destOrd="0" presId="urn:microsoft.com/office/officeart/2005/8/layout/gear1"/>
    <dgm:cxn modelId="{68519752-21A0-4FCE-A142-B2EFF54C9F8E}" type="presOf" srcId="{DA85BDCB-6A4F-4DFB-B57F-3A066308AC5E}" destId="{082EA53E-C409-4E7E-83BD-E040595C5D73}" srcOrd="0" destOrd="0" presId="urn:microsoft.com/office/officeart/2005/8/layout/gear1"/>
    <dgm:cxn modelId="{A5722255-8FB7-4062-A233-B18CB95183F2}" type="presOf" srcId="{7A39EA37-77D1-45B0-AA4A-BDDEFF1CC2E7}" destId="{FF366D66-7657-4CB5-A36A-3C0705A97D15}" srcOrd="0" destOrd="0" presId="urn:microsoft.com/office/officeart/2005/8/layout/gear1"/>
    <dgm:cxn modelId="{3CBD425F-7F19-49BC-BC66-05141B8C4037}" type="presOf" srcId="{ED0E29AB-8DD7-43F9-80F2-5FE3A955F245}" destId="{0982D60C-8B26-4869-97CB-C4B8810BF75C}" srcOrd="2" destOrd="0" presId="urn:microsoft.com/office/officeart/2005/8/layout/gear1"/>
    <dgm:cxn modelId="{3D0C9A60-808A-40A0-805D-5FB4F3FF9370}" srcId="{DA85BDCB-6A4F-4DFB-B57F-3A066308AC5E}" destId="{ED0E29AB-8DD7-43F9-80F2-5FE3A955F245}" srcOrd="1" destOrd="0" parTransId="{C65F4F1E-E579-426B-AC49-17BC26B4484E}" sibTransId="{B30886C5-1605-4DED-BC3B-CAD4B434E9AA}"/>
    <dgm:cxn modelId="{9B912D64-A80F-41D0-ADD5-F5EBBCFD168C}" type="presOf" srcId="{B30886C5-1605-4DED-BC3B-CAD4B434E9AA}" destId="{6FA2F6C9-F57F-44A2-811B-F1201699D902}" srcOrd="0" destOrd="0" presId="urn:microsoft.com/office/officeart/2005/8/layout/gear1"/>
    <dgm:cxn modelId="{D38B37AD-B117-43F3-A2C1-2E27D9E3ACE6}" type="presOf" srcId="{C4788707-C5EC-4EF3-A18F-73BC38031781}" destId="{C2D453E2-9651-4090-BEE8-D4E07E80E824}" srcOrd="2" destOrd="0" presId="urn:microsoft.com/office/officeart/2005/8/layout/gear1"/>
    <dgm:cxn modelId="{B065CBB3-2B6B-43CA-9A36-61C21F45EC6C}" type="presOf" srcId="{C4788707-C5EC-4EF3-A18F-73BC38031781}" destId="{B6A71B1A-C2BA-4A27-8AD6-C30423F7D893}" srcOrd="0" destOrd="0" presId="urn:microsoft.com/office/officeart/2005/8/layout/gear1"/>
    <dgm:cxn modelId="{1EB384FD-B2A2-47A9-8CA0-45CF56F977A4}" type="presOf" srcId="{C4788707-C5EC-4EF3-A18F-73BC38031781}" destId="{AE5CB9DA-B416-4F2C-87F1-BC3AAD02B5E4}" srcOrd="1" destOrd="0" presId="urn:microsoft.com/office/officeart/2005/8/layout/gear1"/>
    <dgm:cxn modelId="{53450D5C-7B5A-486F-8A85-E95A67F103C9}" type="presParOf" srcId="{082EA53E-C409-4E7E-83BD-E040595C5D73}" destId="{B6A71B1A-C2BA-4A27-8AD6-C30423F7D893}" srcOrd="0" destOrd="0" presId="urn:microsoft.com/office/officeart/2005/8/layout/gear1"/>
    <dgm:cxn modelId="{8B7D8E6A-A3D2-4194-98CB-DA4824796DD5}" type="presParOf" srcId="{082EA53E-C409-4E7E-83BD-E040595C5D73}" destId="{AE5CB9DA-B416-4F2C-87F1-BC3AAD02B5E4}" srcOrd="1" destOrd="0" presId="urn:microsoft.com/office/officeart/2005/8/layout/gear1"/>
    <dgm:cxn modelId="{10506E3F-B36C-41E7-AACD-C8A6A8484705}" type="presParOf" srcId="{082EA53E-C409-4E7E-83BD-E040595C5D73}" destId="{C2D453E2-9651-4090-BEE8-D4E07E80E824}" srcOrd="2" destOrd="0" presId="urn:microsoft.com/office/officeart/2005/8/layout/gear1"/>
    <dgm:cxn modelId="{929B555A-B868-4FBE-876C-769C90AF19DB}" type="presParOf" srcId="{082EA53E-C409-4E7E-83BD-E040595C5D73}" destId="{A1A410A3-BE56-4C99-8AC5-E97B7C43A2AD}" srcOrd="3" destOrd="0" presId="urn:microsoft.com/office/officeart/2005/8/layout/gear1"/>
    <dgm:cxn modelId="{CFECD977-0A1F-4E8A-BBBF-69EF536CB614}" type="presParOf" srcId="{082EA53E-C409-4E7E-83BD-E040595C5D73}" destId="{BAD607AA-6B5B-4506-A4D6-09ECED528403}" srcOrd="4" destOrd="0" presId="urn:microsoft.com/office/officeart/2005/8/layout/gear1"/>
    <dgm:cxn modelId="{5A8DF517-F0B0-4420-BD47-0AC20D9F2FB5}" type="presParOf" srcId="{082EA53E-C409-4E7E-83BD-E040595C5D73}" destId="{0982D60C-8B26-4869-97CB-C4B8810BF75C}" srcOrd="5" destOrd="0" presId="urn:microsoft.com/office/officeart/2005/8/layout/gear1"/>
    <dgm:cxn modelId="{157A8A78-AE42-4DC3-AF48-BBBB92A4C059}" type="presParOf" srcId="{082EA53E-C409-4E7E-83BD-E040595C5D73}" destId="{FF366D66-7657-4CB5-A36A-3C0705A97D15}" srcOrd="6" destOrd="0" presId="urn:microsoft.com/office/officeart/2005/8/layout/gear1"/>
    <dgm:cxn modelId="{21A7A748-72DB-4073-B062-3560583D01E0}" type="presParOf" srcId="{082EA53E-C409-4E7E-83BD-E040595C5D73}" destId="{6FA2F6C9-F57F-44A2-811B-F1201699D902}" srcOrd="7"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A71B1A-C2BA-4A27-8AD6-C30423F7D893}">
      <dsp:nvSpPr>
        <dsp:cNvPr id="0" name=""/>
        <dsp:cNvSpPr/>
      </dsp:nvSpPr>
      <dsp:spPr>
        <a:xfrm>
          <a:off x="2780360" y="1364997"/>
          <a:ext cx="2144996" cy="2144996"/>
        </a:xfrm>
        <a:prstGeom prst="gear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a:t>Strategies</a:t>
          </a:r>
          <a:endParaRPr lang="en-HK" sz="1700" kern="1200"/>
        </a:p>
      </dsp:txBody>
      <dsp:txXfrm>
        <a:off x="3211600" y="1867452"/>
        <a:ext cx="1282516" cy="1102572"/>
      </dsp:txXfrm>
    </dsp:sp>
    <dsp:sp modelId="{A1A410A3-BE56-4C99-8AC5-E97B7C43A2AD}">
      <dsp:nvSpPr>
        <dsp:cNvPr id="0" name=""/>
        <dsp:cNvSpPr/>
      </dsp:nvSpPr>
      <dsp:spPr>
        <a:xfrm>
          <a:off x="1532362" y="857998"/>
          <a:ext cx="1559997" cy="1559997"/>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a:t>Content</a:t>
          </a:r>
          <a:endParaRPr lang="en-HK" sz="1700" kern="1200"/>
        </a:p>
      </dsp:txBody>
      <dsp:txXfrm>
        <a:off x="1925096" y="1253106"/>
        <a:ext cx="774529" cy="769781"/>
      </dsp:txXfrm>
    </dsp:sp>
    <dsp:sp modelId="{FF366D66-7657-4CB5-A36A-3C0705A97D15}">
      <dsp:nvSpPr>
        <dsp:cNvPr id="0" name=""/>
        <dsp:cNvSpPr/>
      </dsp:nvSpPr>
      <dsp:spPr>
        <a:xfrm>
          <a:off x="2871324" y="1004023"/>
          <a:ext cx="2638345" cy="2638345"/>
        </a:xfrm>
        <a:prstGeom prst="circularArrow">
          <a:avLst>
            <a:gd name="adj1" fmla="val 4878"/>
            <a:gd name="adj2" fmla="val 312630"/>
            <a:gd name="adj3" fmla="val 3120129"/>
            <a:gd name="adj4" fmla="val 15252254"/>
            <a:gd name="adj5" fmla="val 569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A2F6C9-F57F-44A2-811B-F1201699D902}">
      <dsp:nvSpPr>
        <dsp:cNvPr id="0" name=""/>
        <dsp:cNvSpPr/>
      </dsp:nvSpPr>
      <dsp:spPr>
        <a:xfrm>
          <a:off x="1256090" y="514093"/>
          <a:ext cx="1994846" cy="1994846"/>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Franklin Gothic Book" panose="020B0503020102020204" pitchFamily="34" charset="0"/>
        <a:ea typeface="Franklin Gothic Book" panose="020B0503020102020204" pitchFamily="34" charset="0"/>
        <a:cs typeface="Arial"/>
        <a:sym typeface="Arial"/>
      </a:defRPr>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lvl="1">
              <a:buClr>
                <a:schemeClr val="accent3"/>
              </a:buClr>
            </a:pPr>
            <a:endParaRPr lang="en-US">
              <a:solidFill>
                <a:srgbClr val="000000"/>
              </a:solidFill>
              <a:latin typeface="Franklin Gothic Book"/>
              <a:cs typeface="Arial"/>
            </a:endParaRPr>
          </a:p>
        </p:txBody>
      </p:sp>
    </p:spTree>
    <p:extLst>
      <p:ext uri="{BB962C8B-B14F-4D97-AF65-F5344CB8AC3E}">
        <p14:creationId xmlns:p14="http://schemas.microsoft.com/office/powerpoint/2010/main" val="2021141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I’m going to start with the obvious. Principals matter. You matter! And the research to back this up has become increasingly clear.</a:t>
            </a:r>
          </a:p>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A recent research synthesis by Jason Grissom and his colleagues concluded:</a:t>
            </a:r>
          </a:p>
          <a:p>
            <a:pPr marL="742950" marR="0" lvl="1" indent="-285750">
              <a:spcBef>
                <a:spcPts val="0"/>
              </a:spcBef>
              <a:spcAft>
                <a:spcPts val="1200"/>
              </a:spcAft>
              <a:buFont typeface="Courier New" panose="02070309020205020404" pitchFamily="49" charset="0"/>
              <a:buChar char="o"/>
              <a:tabLst>
                <a:tab pos="457200" algn="l"/>
                <a:tab pos="9144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“It is difficult to envision an investment with a higher ceiling on its potential return than a successful effort to improve principal leadership.”</a:t>
            </a:r>
          </a:p>
          <a:p>
            <a:pPr marL="0" lvl="0" indent="0" algn="l" rtl="0">
              <a:spcBef>
                <a:spcPts val="0"/>
              </a:spcBef>
              <a:spcAft>
                <a:spcPts val="0"/>
              </a:spcAft>
              <a:buNone/>
            </a:pPr>
            <a:endParaRPr/>
          </a:p>
        </p:txBody>
      </p:sp>
    </p:spTree>
    <p:extLst>
      <p:ext uri="{BB962C8B-B14F-4D97-AF65-F5344CB8AC3E}">
        <p14:creationId xmlns:p14="http://schemas.microsoft.com/office/powerpoint/2010/main" val="3584560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430614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740112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5586C9BB-77FD-D489-DA8F-9F89B2352524}"/>
            </a:ext>
          </a:extLst>
        </p:cNvPr>
        <p:cNvGrpSpPr/>
        <p:nvPr/>
      </p:nvGrpSpPr>
      <p:grpSpPr>
        <a:xfrm>
          <a:off x="0" y="0"/>
          <a:ext cx="0" cy="0"/>
          <a:chOff x="0" y="0"/>
          <a:chExt cx="0" cy="0"/>
        </a:xfrm>
      </p:grpSpPr>
      <p:sp>
        <p:nvSpPr>
          <p:cNvPr id="128" name="Google Shape;128;g35ed75ccf_015:notes">
            <a:extLst>
              <a:ext uri="{FF2B5EF4-FFF2-40B4-BE49-F238E27FC236}">
                <a16:creationId xmlns:a16="http://schemas.microsoft.com/office/drawing/2014/main" id="{FA63B830-9DB9-C318-824E-5C43F6448DD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5ed75ccf_015:notes">
            <a:extLst>
              <a:ext uri="{FF2B5EF4-FFF2-40B4-BE49-F238E27FC236}">
                <a16:creationId xmlns:a16="http://schemas.microsoft.com/office/drawing/2014/main" id="{C9748EB9-CD97-0A42-1543-6016D6B8B25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I’m going to start with the obvious. Principals matter. You matter! And the research to back this up has become increasingly clear.</a:t>
            </a:r>
          </a:p>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A recent research synthesis by Jason Grissom and his colleagues concluded:</a:t>
            </a:r>
          </a:p>
          <a:p>
            <a:pPr marL="742950" marR="0" lvl="1" indent="-285750">
              <a:spcBef>
                <a:spcPts val="0"/>
              </a:spcBef>
              <a:spcAft>
                <a:spcPts val="1200"/>
              </a:spcAft>
              <a:buFont typeface="Courier New" panose="02070309020205020404" pitchFamily="49" charset="0"/>
              <a:buChar char="o"/>
              <a:tabLst>
                <a:tab pos="457200" algn="l"/>
                <a:tab pos="9144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“It is difficult to envision an investment with a higher ceiling on its potential return than a successful effort to improve principal leadership.”</a:t>
            </a:r>
          </a:p>
          <a:p>
            <a:pPr marL="0" lvl="0" indent="0" algn="l" rtl="0">
              <a:spcBef>
                <a:spcPts val="0"/>
              </a:spcBef>
              <a:spcAft>
                <a:spcPts val="0"/>
              </a:spcAft>
              <a:buNone/>
            </a:pPr>
            <a:endParaRPr/>
          </a:p>
        </p:txBody>
      </p:sp>
    </p:spTree>
    <p:extLst>
      <p:ext uri="{BB962C8B-B14F-4D97-AF65-F5344CB8AC3E}">
        <p14:creationId xmlns:p14="http://schemas.microsoft.com/office/powerpoint/2010/main" val="832092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081511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6987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4178807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a:buChar char="●"/>
              <a:tabLst/>
              <a:defRPr/>
            </a:pPr>
            <a:endParaRPr lang="en-US" sz="1100" b="0" i="0" u="none" strike="noStrike" kern="1200" cap="none">
              <a:solidFill>
                <a:schemeClr val="accent6">
                  <a:lumMod val="10000"/>
                </a:schemeClr>
              </a:solidFill>
              <a:latin typeface="Franklin Gothic Book" panose="020B0503020102020204" pitchFamily="34" charset="0"/>
              <a:ea typeface="Franklin Gothic Book" panose="020B0503020102020204" pitchFamily="34" charset="0"/>
              <a:cs typeface="Arial"/>
              <a:sym typeface="Arial"/>
            </a:endParaRPr>
          </a:p>
        </p:txBody>
      </p:sp>
    </p:spTree>
    <p:extLst>
      <p:ext uri="{BB962C8B-B14F-4D97-AF65-F5344CB8AC3E}">
        <p14:creationId xmlns:p14="http://schemas.microsoft.com/office/powerpoint/2010/main" val="14523579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mn-lt"/>
                <a:ea typeface="Calibri" panose="020F0502020204030204" pitchFamily="34" charset="0"/>
                <a:cs typeface="Times New Roman" panose="02020603050405020304" pitchFamily="18" charset="0"/>
              </a:rPr>
              <a:t>We also looked at the influence of professional development for principals at different stages in their careers </a:t>
            </a:r>
          </a:p>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mn-lt"/>
                <a:ea typeface="Calibri" panose="020F0502020204030204" pitchFamily="34" charset="0"/>
                <a:cs typeface="Times New Roman" panose="02020603050405020304" pitchFamily="18" charset="0"/>
              </a:rPr>
              <a:t>We found that the gains for students of early-career principals with substantial access to professional development are much steeper than those for students of veteran principals.</a:t>
            </a:r>
          </a:p>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mn-lt"/>
                <a:ea typeface="Calibri" panose="020F0502020204030204" pitchFamily="34" charset="0"/>
                <a:cs typeface="Times New Roman" panose="02020603050405020304" pitchFamily="18" charset="0"/>
              </a:rPr>
              <a:t>Essentially, professional development appears to help early-career principals catch up to the effectiveness of their more experienced colleagues.</a:t>
            </a:r>
          </a:p>
          <a:p>
            <a:pPr marL="139700" marR="0" lvl="0" indent="0" algn="l" defTabSz="914400" rtl="0" eaLnBrk="1" fontAlgn="auto" latinLnBrk="0" hangingPunct="1">
              <a:lnSpc>
                <a:spcPct val="100000"/>
              </a:lnSpc>
              <a:spcBef>
                <a:spcPts val="0"/>
              </a:spcBef>
              <a:spcAft>
                <a:spcPts val="0"/>
              </a:spcAft>
              <a:buClr>
                <a:srgbClr val="000000"/>
              </a:buClr>
              <a:buSzPts val="1400"/>
              <a:buFontTx/>
              <a:buNone/>
              <a:tabLst/>
              <a:defRPr/>
            </a:pPr>
            <a:endParaRPr lang="en-US" sz="1100" b="0" i="0" u="none" strike="noStrike" cap="none">
              <a:solidFill>
                <a:srgbClr val="000000"/>
              </a:solidFill>
              <a:effectLst/>
              <a:latin typeface="+mn-lt"/>
              <a:ea typeface="Franklin Gothic Book" panose="020B0503020102020204" pitchFamily="34" charset="0"/>
              <a:cs typeface="Arial"/>
              <a:sym typeface="Arial"/>
            </a:endParaRPr>
          </a:p>
          <a:p>
            <a:pPr marL="139700" marR="0" lvl="0" indent="0" algn="l" defTabSz="914400" rtl="0" eaLnBrk="1" fontAlgn="auto" latinLnBrk="0" hangingPunct="1">
              <a:lnSpc>
                <a:spcPct val="100000"/>
              </a:lnSpc>
              <a:spcBef>
                <a:spcPts val="0"/>
              </a:spcBef>
              <a:spcAft>
                <a:spcPts val="0"/>
              </a:spcAft>
              <a:buClr>
                <a:srgbClr val="000000"/>
              </a:buClr>
              <a:buSzPts val="1400"/>
              <a:buFontTx/>
              <a:buNone/>
              <a:tabLst/>
              <a:defRPr/>
            </a:pPr>
            <a:endParaRPr lang="en-US" sz="1100" b="0" i="0" u="none" strike="noStrike" cap="none">
              <a:solidFill>
                <a:srgbClr val="000000"/>
              </a:solidFill>
              <a:effectLst/>
              <a:latin typeface="Franklin Gothic Book" panose="020B0503020102020204" pitchFamily="34" charset="0"/>
              <a:ea typeface="Franklin Gothic Book" panose="020B0503020102020204" pitchFamily="34" charset="0"/>
              <a:cs typeface="Arial"/>
              <a:sym typeface="Arial"/>
            </a:endParaRPr>
          </a:p>
          <a:p>
            <a:pPr marL="139700" marR="0" lvl="0" indent="0" algn="l" defTabSz="914400" rtl="0" eaLnBrk="1" fontAlgn="auto" latinLnBrk="0" hangingPunct="1">
              <a:lnSpc>
                <a:spcPct val="100000"/>
              </a:lnSpc>
              <a:spcBef>
                <a:spcPts val="0"/>
              </a:spcBef>
              <a:spcAft>
                <a:spcPts val="0"/>
              </a:spcAft>
              <a:buClr>
                <a:srgbClr val="000000"/>
              </a:buClr>
              <a:buSzPts val="1400"/>
              <a:buFontTx/>
              <a:buNone/>
              <a:tabLst/>
              <a:defRPr/>
            </a:pPr>
            <a:endParaRPr lang="en-US" sz="1100" b="0" i="0" u="none" strike="noStrike" cap="none">
              <a:solidFill>
                <a:srgbClr val="000000"/>
              </a:solidFill>
              <a:effectLst/>
              <a:latin typeface="Franklin Gothic Book" panose="020B0503020102020204" pitchFamily="34" charset="0"/>
              <a:ea typeface="Franklin Gothic Book" panose="020B0503020102020204" pitchFamily="34" charset="0"/>
              <a:cs typeface="Arial"/>
              <a:sym typeface="Arial"/>
            </a:endParaRPr>
          </a:p>
          <a:p>
            <a:pPr marL="139700" marR="0" lvl="0" indent="0" algn="l" defTabSz="914400" rtl="0" eaLnBrk="1" fontAlgn="auto" latinLnBrk="0" hangingPunct="1">
              <a:lnSpc>
                <a:spcPct val="100000"/>
              </a:lnSpc>
              <a:spcBef>
                <a:spcPts val="0"/>
              </a:spcBef>
              <a:spcAft>
                <a:spcPts val="0"/>
              </a:spcAft>
              <a:buClr>
                <a:srgbClr val="000000"/>
              </a:buClr>
              <a:buSzPts val="1400"/>
              <a:buFontTx/>
              <a:buNone/>
              <a:tabLst/>
              <a:defRPr/>
            </a:pPr>
            <a:endParaRPr lang="en-US" sz="1100" b="0" i="0" u="none" strike="noStrike" cap="none">
              <a:solidFill>
                <a:srgbClr val="000000"/>
              </a:solidFill>
              <a:effectLst/>
              <a:latin typeface="Franklin Gothic Book" panose="020B0503020102020204" pitchFamily="34" charset="0"/>
              <a:ea typeface="Franklin Gothic Book" panose="020B0503020102020204" pitchFamily="34" charset="0"/>
              <a:cs typeface="Arial"/>
              <a:sym typeface="Arial"/>
            </a:endParaRPr>
          </a:p>
          <a:p>
            <a:pPr marL="139700" marR="0" lvl="0" indent="0" algn="l" defTabSz="914400" rtl="0" eaLnBrk="1" fontAlgn="auto" latinLnBrk="0" hangingPunct="1">
              <a:lnSpc>
                <a:spcPct val="100000"/>
              </a:lnSpc>
              <a:spcBef>
                <a:spcPts val="0"/>
              </a:spcBef>
              <a:spcAft>
                <a:spcPts val="0"/>
              </a:spcAft>
              <a:buClr>
                <a:srgbClr val="000000"/>
              </a:buClr>
              <a:buSzPts val="1400"/>
              <a:buFontTx/>
              <a:buNone/>
              <a:tabLst/>
              <a:defRPr/>
            </a:pPr>
            <a:endParaRPr lang="en-US" sz="1100" b="0" i="0" u="none" strike="noStrike" cap="none">
              <a:solidFill>
                <a:srgbClr val="000000"/>
              </a:solidFill>
              <a:effectLst/>
              <a:latin typeface="Franklin Gothic Book" panose="020B0503020102020204" pitchFamily="34" charset="0"/>
              <a:ea typeface="Franklin Gothic Book" panose="020B0503020102020204" pitchFamily="34" charset="0"/>
              <a:cs typeface="Arial"/>
              <a:sym typeface="Arial"/>
            </a:endParaRPr>
          </a:p>
          <a:p>
            <a:pPr marL="139700" marR="0" lvl="0" indent="0" algn="l" defTabSz="914400" rtl="0" eaLnBrk="1" fontAlgn="auto" latinLnBrk="0" hangingPunct="1">
              <a:lnSpc>
                <a:spcPct val="100000"/>
              </a:lnSpc>
              <a:spcBef>
                <a:spcPts val="0"/>
              </a:spcBef>
              <a:spcAft>
                <a:spcPts val="0"/>
              </a:spcAft>
              <a:buClr>
                <a:srgbClr val="000000"/>
              </a:buClr>
              <a:buSzPts val="1400"/>
              <a:buFontTx/>
              <a:buNone/>
              <a:tabLst/>
              <a:defRPr/>
            </a:pPr>
            <a:endParaRPr lang="en-US" sz="1100" b="0" i="0" u="none" strike="noStrike" cap="none">
              <a:solidFill>
                <a:srgbClr val="000000"/>
              </a:solidFill>
              <a:effectLst/>
              <a:latin typeface="Franklin Gothic Book" panose="020B0503020102020204" pitchFamily="34" charset="0"/>
              <a:ea typeface="Franklin Gothic Book" panose="020B0503020102020204" pitchFamily="34" charset="0"/>
              <a:cs typeface="Arial"/>
              <a:sym typeface="Arial"/>
            </a:endParaRPr>
          </a:p>
          <a:p>
            <a:pPr lvl="0">
              <a:lnSpc>
                <a:spcPct val="100000"/>
              </a:lnSpc>
            </a:pPr>
            <a:endParaRPr lang="en-US" sz="1100" b="1"/>
          </a:p>
        </p:txBody>
      </p:sp>
    </p:spTree>
    <p:extLst>
      <p:ext uri="{BB962C8B-B14F-4D97-AF65-F5344CB8AC3E}">
        <p14:creationId xmlns:p14="http://schemas.microsoft.com/office/powerpoint/2010/main" val="1933453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lvl="0">
              <a:lnSpc>
                <a:spcPct val="100000"/>
              </a:lnSpc>
            </a:pPr>
            <a:endParaRPr lang="en-US" sz="1100" b="1"/>
          </a:p>
        </p:txBody>
      </p:sp>
    </p:spTree>
    <p:extLst>
      <p:ext uri="{BB962C8B-B14F-4D97-AF65-F5344CB8AC3E}">
        <p14:creationId xmlns:p14="http://schemas.microsoft.com/office/powerpoint/2010/main" val="2511928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760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Our data also show that access to high-quality learning varies by school poverty level. </a:t>
            </a:r>
          </a:p>
          <a:p>
            <a:pPr marL="342900" marR="0" lvl="0" indent="-342900">
              <a:spcBef>
                <a:spcPts val="0"/>
              </a:spcBef>
              <a:spcAft>
                <a:spcPts val="1200"/>
              </a:spcAft>
              <a:buFont typeface="Arial" panose="020B0604020202020204" pitchFamily="34" charset="0"/>
              <a:buChar char="●"/>
              <a:tabLst>
                <a:tab pos="457200" algn="l"/>
              </a:tabLst>
            </a:pPr>
            <a:r>
              <a:rPr lang="en-US" sz="1100">
                <a:effectLst/>
                <a:latin typeface="Calibri" panose="020F0502020204030204" pitchFamily="34" charset="0"/>
                <a:ea typeface="Calibri" panose="020F0502020204030204" pitchFamily="34" charset="0"/>
                <a:cs typeface="Times New Roman" panose="02020603050405020304" pitchFamily="18" charset="0"/>
              </a:rPr>
              <a:t>We found that principals in </a:t>
            </a:r>
            <a:r>
              <a:rPr lang="en-US" sz="1100" b="1">
                <a:effectLst/>
                <a:latin typeface="Calibri" panose="020F0502020204030204" pitchFamily="34" charset="0"/>
                <a:ea typeface="Calibri" panose="020F0502020204030204" pitchFamily="34" charset="0"/>
                <a:cs typeface="Times New Roman" panose="02020603050405020304" pitchFamily="18" charset="0"/>
              </a:rPr>
              <a:t>low</a:t>
            </a:r>
            <a:r>
              <a:rPr lang="en-US" sz="1100">
                <a:effectLst/>
                <a:latin typeface="Calibri" panose="020F0502020204030204" pitchFamily="34" charset="0"/>
                <a:ea typeface="Calibri" panose="020F0502020204030204" pitchFamily="34" charset="0"/>
                <a:cs typeface="Times New Roman" panose="02020603050405020304" pitchFamily="18" charset="0"/>
              </a:rPr>
              <a:t>-poverty schools had more access to problem-based learning, coaching, and principal networks.</a:t>
            </a:r>
          </a:p>
          <a:p>
            <a:pPr lvl="1"/>
            <a:endParaRPr lang="en-US" i="1"/>
          </a:p>
        </p:txBody>
      </p:sp>
    </p:spTree>
    <p:extLst>
      <p:ext uri="{BB962C8B-B14F-4D97-AF65-F5344CB8AC3E}">
        <p14:creationId xmlns:p14="http://schemas.microsoft.com/office/powerpoint/2010/main" val="20465048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endParaRPr lang="en-US"/>
          </a:p>
          <a:p>
            <a:pPr marL="0" lvl="0" indent="0" algn="l" rtl="0">
              <a:spcBef>
                <a:spcPts val="0"/>
              </a:spcBef>
              <a:spcAft>
                <a:spcPts val="0"/>
              </a:spcAft>
              <a:buNone/>
            </a:pPr>
            <a:endParaRPr lang="en-US"/>
          </a:p>
        </p:txBody>
      </p:sp>
    </p:spTree>
    <p:extLst>
      <p:ext uri="{BB962C8B-B14F-4D97-AF65-F5344CB8AC3E}">
        <p14:creationId xmlns:p14="http://schemas.microsoft.com/office/powerpoint/2010/main" val="3002695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85725" indent="0">
              <a:lnSpc>
                <a:spcPct val="90000"/>
              </a:lnSpc>
              <a:spcAft>
                <a:spcPts val="450"/>
              </a:spcAft>
              <a:buFontTx/>
              <a:buNone/>
            </a:pPr>
            <a:endParaRPr lang="en-US" sz="1100">
              <a:latin typeface="Calibri" panose="020F0502020204030204" pitchFamily="34" charset="0"/>
              <a:cs typeface="Calibri" panose="020F0502020204030204" pitchFamily="34" charset="0"/>
            </a:endParaRPr>
          </a:p>
          <a:p>
            <a:pPr marL="0" lvl="0" indent="0" algn="l" rtl="0">
              <a:spcBef>
                <a:spcPts val="0"/>
              </a:spcBef>
              <a:spcAft>
                <a:spcPts val="0"/>
              </a:spcAft>
              <a:buNone/>
            </a:pPr>
            <a:endParaRPr b="1"/>
          </a:p>
        </p:txBody>
      </p:sp>
    </p:spTree>
    <p:extLst>
      <p:ext uri="{BB962C8B-B14F-4D97-AF65-F5344CB8AC3E}">
        <p14:creationId xmlns:p14="http://schemas.microsoft.com/office/powerpoint/2010/main" val="23975683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US"/>
          </a:p>
        </p:txBody>
      </p:sp>
    </p:spTree>
    <p:extLst>
      <p:ext uri="{BB962C8B-B14F-4D97-AF65-F5344CB8AC3E}">
        <p14:creationId xmlns:p14="http://schemas.microsoft.com/office/powerpoint/2010/main" val="3871745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57159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395a76abbe8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395a76abbe8_0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f6d7e2bf9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3f6d7e2bf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3cd9bd8c43f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3cd9bd8c43f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f6c008a3d3_0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3f6c008a3d3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ubtitle" userDrawn="1">
  <p:cSld name="Main title">
    <p:spTree>
      <p:nvGrpSpPr>
        <p:cNvPr id="1" name="Shape 15"/>
        <p:cNvGrpSpPr/>
        <p:nvPr/>
      </p:nvGrpSpPr>
      <p:grpSpPr>
        <a:xfrm>
          <a:off x="0" y="0"/>
          <a:ext cx="0" cy="0"/>
          <a:chOff x="0" y="0"/>
          <a:chExt cx="0" cy="0"/>
        </a:xfrm>
      </p:grpSpPr>
      <p:sp>
        <p:nvSpPr>
          <p:cNvPr id="16" name="Google Shape;16;p3"/>
          <p:cNvSpPr/>
          <p:nvPr/>
        </p:nvSpPr>
        <p:spPr>
          <a:xfrm>
            <a:off x="0" y="0"/>
            <a:ext cx="9144000" cy="3993000"/>
          </a:xfrm>
          <a:prstGeom prst="rect">
            <a:avLst/>
          </a:prstGeom>
          <a:solidFill>
            <a:schemeClr val="bg2">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7" name="Google Shape;17;p3"/>
          <p:cNvSpPr txBox="1">
            <a:spLocks noGrp="1"/>
          </p:cNvSpPr>
          <p:nvPr>
            <p:ph type="ctrTitle"/>
          </p:nvPr>
        </p:nvSpPr>
        <p:spPr>
          <a:xfrm>
            <a:off x="685800" y="658962"/>
            <a:ext cx="7772400" cy="2084181"/>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4800"/>
              <a:buNone/>
              <a:defRPr sz="4800" b="0" i="0">
                <a:solidFill>
                  <a:schemeClr val="bg1"/>
                </a:solidFill>
                <a:latin typeface="Franklin Gothic Medium" panose="020B0603020102020204" pitchFamily="34" charset="0"/>
                <a:cs typeface="Arial" panose="020B0604020202020204" pitchFamily="34" charset="0"/>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r>
              <a:rPr lang="en-US"/>
              <a:t>Click to edit Master title style</a:t>
            </a:r>
            <a:endParaRPr/>
          </a:p>
        </p:txBody>
      </p:sp>
      <p:sp>
        <p:nvSpPr>
          <p:cNvPr id="18" name="Google Shape;18;p3"/>
          <p:cNvSpPr txBox="1">
            <a:spLocks noGrp="1"/>
          </p:cNvSpPr>
          <p:nvPr>
            <p:ph type="subTitle" idx="1"/>
          </p:nvPr>
        </p:nvSpPr>
        <p:spPr>
          <a:xfrm>
            <a:off x="685800" y="2840053"/>
            <a:ext cx="7772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400"/>
              <a:buNone/>
              <a:defRPr sz="2400" b="0" i="0">
                <a:solidFill>
                  <a:schemeClr val="tx2"/>
                </a:solidFill>
                <a:latin typeface="Franklin Gothic Book" panose="020B0503020102020204" pitchFamily="34" charset="0"/>
                <a:cs typeface="Arial" panose="020B0604020202020204" pitchFamily="34" charset="0"/>
              </a:defRPr>
            </a:lvl1pPr>
            <a:lvl2pPr lvl="1" algn="ctr" rtl="0">
              <a:spcBef>
                <a:spcPts val="0"/>
              </a:spcBef>
              <a:spcAft>
                <a:spcPts val="0"/>
              </a:spcAft>
              <a:buClr>
                <a:schemeClr val="lt1"/>
              </a:buClr>
              <a:buSzPts val="2400"/>
              <a:buNone/>
              <a:defRPr b="1">
                <a:solidFill>
                  <a:schemeClr val="lt1"/>
                </a:solidFill>
              </a:defRPr>
            </a:lvl2pPr>
            <a:lvl3pPr lvl="2" algn="ctr" rtl="0">
              <a:spcBef>
                <a:spcPts val="0"/>
              </a:spcBef>
              <a:spcAft>
                <a:spcPts val="0"/>
              </a:spcAft>
              <a:buClr>
                <a:schemeClr val="lt1"/>
              </a:buClr>
              <a:buSzPts val="2400"/>
              <a:buNone/>
              <a:defRPr b="1">
                <a:solidFill>
                  <a:schemeClr val="lt1"/>
                </a:solidFill>
              </a:defRPr>
            </a:lvl3pPr>
            <a:lvl4pPr lvl="3" algn="ctr" rtl="0">
              <a:spcBef>
                <a:spcPts val="0"/>
              </a:spcBef>
              <a:spcAft>
                <a:spcPts val="0"/>
              </a:spcAft>
              <a:buClr>
                <a:schemeClr val="lt1"/>
              </a:buClr>
              <a:buSzPts val="2400"/>
              <a:buNone/>
              <a:defRPr sz="2400" b="1">
                <a:solidFill>
                  <a:schemeClr val="lt1"/>
                </a:solidFill>
              </a:defRPr>
            </a:lvl4pPr>
            <a:lvl5pPr lvl="4" algn="ctr" rtl="0">
              <a:spcBef>
                <a:spcPts val="0"/>
              </a:spcBef>
              <a:spcAft>
                <a:spcPts val="0"/>
              </a:spcAft>
              <a:buClr>
                <a:schemeClr val="lt1"/>
              </a:buClr>
              <a:buSzPts val="2400"/>
              <a:buNone/>
              <a:defRPr sz="2400" b="1">
                <a:solidFill>
                  <a:schemeClr val="lt1"/>
                </a:solidFill>
              </a:defRPr>
            </a:lvl5pPr>
            <a:lvl6pPr lvl="5" algn="ctr" rtl="0">
              <a:spcBef>
                <a:spcPts val="0"/>
              </a:spcBef>
              <a:spcAft>
                <a:spcPts val="0"/>
              </a:spcAft>
              <a:buClr>
                <a:schemeClr val="lt1"/>
              </a:buClr>
              <a:buSzPts val="2400"/>
              <a:buNone/>
              <a:defRPr sz="2400" b="1">
                <a:solidFill>
                  <a:schemeClr val="lt1"/>
                </a:solidFill>
              </a:defRPr>
            </a:lvl6pPr>
            <a:lvl7pPr lvl="6" algn="ctr" rtl="0">
              <a:spcBef>
                <a:spcPts val="0"/>
              </a:spcBef>
              <a:spcAft>
                <a:spcPts val="0"/>
              </a:spcAft>
              <a:buClr>
                <a:schemeClr val="lt1"/>
              </a:buClr>
              <a:buSzPts val="2400"/>
              <a:buNone/>
              <a:defRPr sz="2400" b="1">
                <a:solidFill>
                  <a:schemeClr val="lt1"/>
                </a:solidFill>
              </a:defRPr>
            </a:lvl7pPr>
            <a:lvl8pPr lvl="7" algn="ctr" rtl="0">
              <a:spcBef>
                <a:spcPts val="0"/>
              </a:spcBef>
              <a:spcAft>
                <a:spcPts val="0"/>
              </a:spcAft>
              <a:buClr>
                <a:schemeClr val="lt1"/>
              </a:buClr>
              <a:buSzPts val="2400"/>
              <a:buNone/>
              <a:defRPr sz="2400" b="1">
                <a:solidFill>
                  <a:schemeClr val="lt1"/>
                </a:solidFill>
              </a:defRPr>
            </a:lvl8pPr>
            <a:lvl9pPr lvl="8" algn="ctr" rtl="0">
              <a:spcBef>
                <a:spcPts val="0"/>
              </a:spcBef>
              <a:spcAft>
                <a:spcPts val="0"/>
              </a:spcAft>
              <a:buClr>
                <a:schemeClr val="lt1"/>
              </a:buClr>
              <a:buSzPts val="2400"/>
              <a:buNone/>
              <a:defRPr sz="2400" b="1">
                <a:solidFill>
                  <a:schemeClr val="lt1"/>
                </a:solidFill>
              </a:defRPr>
            </a:lvl9pPr>
          </a:lstStyle>
          <a:p>
            <a:r>
              <a:rPr lang="en-US"/>
              <a:t>Click to edit Master subtitle style</a:t>
            </a:r>
            <a:endParaRPr/>
          </a:p>
        </p:txBody>
      </p:sp>
      <p:sp>
        <p:nvSpPr>
          <p:cNvPr id="19" name="Google Shape;19;p3"/>
          <p:cNvSpPr/>
          <p:nvPr/>
        </p:nvSpPr>
        <p:spPr>
          <a:xfrm>
            <a:off x="3047704" y="3992850"/>
            <a:ext cx="3047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0" name="Google Shape;20;p3"/>
          <p:cNvSpPr/>
          <p:nvPr/>
        </p:nvSpPr>
        <p:spPr>
          <a:xfrm>
            <a:off x="6096271" y="3992850"/>
            <a:ext cx="3047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1" name="Google Shape;21;p3"/>
          <p:cNvSpPr/>
          <p:nvPr/>
        </p:nvSpPr>
        <p:spPr>
          <a:xfrm>
            <a:off x="1" y="3992850"/>
            <a:ext cx="3047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pic>
        <p:nvPicPr>
          <p:cNvPr id="3" name="Picture 2" descr="A picture containing shape&#10;&#10;Description automatically generated">
            <a:extLst>
              <a:ext uri="{FF2B5EF4-FFF2-40B4-BE49-F238E27FC236}">
                <a16:creationId xmlns:a16="http://schemas.microsoft.com/office/drawing/2014/main" id="{4D70FCE8-3029-8849-83F4-E48DD4665459}"/>
              </a:ext>
            </a:extLst>
          </p:cNvPr>
          <p:cNvPicPr>
            <a:picLocks noChangeAspect="1"/>
          </p:cNvPicPr>
          <p:nvPr userDrawn="1"/>
        </p:nvPicPr>
        <p:blipFill>
          <a:blip r:embed="rId2"/>
          <a:stretch>
            <a:fillRect/>
          </a:stretch>
        </p:blipFill>
        <p:spPr>
          <a:xfrm>
            <a:off x="304800" y="4331146"/>
            <a:ext cx="1329266" cy="551159"/>
          </a:xfrm>
          <a:prstGeom prst="rect">
            <a:avLst/>
          </a:prstGeom>
        </p:spPr>
      </p:pic>
      <p:sp>
        <p:nvSpPr>
          <p:cNvPr id="10" name="Google Shape;70;p9">
            <a:extLst>
              <a:ext uri="{FF2B5EF4-FFF2-40B4-BE49-F238E27FC236}">
                <a16:creationId xmlns:a16="http://schemas.microsoft.com/office/drawing/2014/main" id="{9E274F44-75B0-A148-BD9C-649C3D7A5BD6}"/>
              </a:ext>
            </a:extLst>
          </p:cNvPr>
          <p:cNvSpPr txBox="1">
            <a:spLocks noGrp="1"/>
          </p:cNvSpPr>
          <p:nvPr>
            <p:ph type="body" idx="13" hasCustomPrompt="1"/>
          </p:nvPr>
        </p:nvSpPr>
        <p:spPr>
          <a:xfrm>
            <a:off x="2376600" y="4326484"/>
            <a:ext cx="6462600" cy="384248"/>
          </a:xfrm>
          <a:prstGeom prst="rect">
            <a:avLst/>
          </a:prstGeom>
        </p:spPr>
        <p:txBody>
          <a:bodyPr spcFirstLastPara="1" wrap="square" lIns="91425" tIns="91425" rIns="91425" bIns="91425" anchor="ctr" anchorCtr="0">
            <a:noAutofit/>
          </a:bodyPr>
          <a:lstStyle>
            <a:lvl1pPr marL="457200" lvl="0" indent="-228600" algn="r">
              <a:spcBef>
                <a:spcPts val="360"/>
              </a:spcBef>
              <a:spcAft>
                <a:spcPts val="0"/>
              </a:spcAft>
              <a:buClr>
                <a:schemeClr val="dk2"/>
              </a:buClr>
              <a:buSzPts val="1400"/>
              <a:buNone/>
              <a:defRPr sz="1400" b="0" i="0">
                <a:solidFill>
                  <a:schemeClr val="tx1"/>
                </a:solidFill>
                <a:latin typeface="Franklin Gothic Book" panose="020B0503020102020204" pitchFamily="34" charset="0"/>
                <a:cs typeface="Arial" panose="020B0604020202020204" pitchFamily="34" charset="0"/>
              </a:defRPr>
            </a:lvl1pPr>
          </a:lstStyle>
          <a:p>
            <a:r>
              <a:rPr lang="en-US"/>
              <a:t>Presenter(s)</a:t>
            </a:r>
          </a:p>
        </p:txBody>
      </p:sp>
      <p:sp>
        <p:nvSpPr>
          <p:cNvPr id="11" name="Google Shape;70;p9">
            <a:extLst>
              <a:ext uri="{FF2B5EF4-FFF2-40B4-BE49-F238E27FC236}">
                <a16:creationId xmlns:a16="http://schemas.microsoft.com/office/drawing/2014/main" id="{225CC59F-ACB5-B64F-AF08-EF46AECBBCA7}"/>
              </a:ext>
            </a:extLst>
          </p:cNvPr>
          <p:cNvSpPr txBox="1">
            <a:spLocks noGrp="1"/>
          </p:cNvSpPr>
          <p:nvPr>
            <p:ph type="body" idx="14" hasCustomPrompt="1"/>
          </p:nvPr>
        </p:nvSpPr>
        <p:spPr>
          <a:xfrm>
            <a:off x="2376600" y="4710732"/>
            <a:ext cx="6462600" cy="171573"/>
          </a:xfrm>
          <a:prstGeom prst="rect">
            <a:avLst/>
          </a:prstGeom>
        </p:spPr>
        <p:txBody>
          <a:bodyPr spcFirstLastPara="1" wrap="square" lIns="91425" tIns="91425" rIns="91425" bIns="91425" anchor="ctr" anchorCtr="0">
            <a:noAutofit/>
          </a:bodyPr>
          <a:lstStyle>
            <a:lvl1pPr marL="457200" lvl="0" indent="-228600" algn="r">
              <a:spcBef>
                <a:spcPts val="360"/>
              </a:spcBef>
              <a:spcAft>
                <a:spcPts val="0"/>
              </a:spcAft>
              <a:buClr>
                <a:schemeClr val="dk2"/>
              </a:buClr>
              <a:buSzPts val="1400"/>
              <a:buNone/>
              <a:defRPr sz="1050" b="0" i="0">
                <a:solidFill>
                  <a:schemeClr val="tx1"/>
                </a:solidFill>
                <a:latin typeface="Franklin Gothic Book" panose="020B0503020102020204" pitchFamily="34" charset="0"/>
                <a:cs typeface="Arial" panose="020B0604020202020204" pitchFamily="34" charset="0"/>
              </a:defRPr>
            </a:lvl1pPr>
          </a:lstStyle>
          <a:p>
            <a:r>
              <a:rPr lang="en-US"/>
              <a:t>MM/DD/YYYY</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type="title">
  <p:cSld name="Transition light">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b="0" i="0">
                <a:solidFill>
                  <a:schemeClr val="dk2"/>
                </a:solidFill>
                <a:latin typeface="Franklin Gothic Book" panose="020B0503020102020204" pitchFamily="34" charset="0"/>
                <a:cs typeface="Arial" panose="020B0604020202020204" pitchFamily="34" charset="0"/>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r>
              <a:rPr lang="en-US"/>
              <a:t>Click to edit Master title style</a:t>
            </a:r>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13;p2"/>
          <p:cNvSpPr/>
          <p:nvPr/>
        </p:nvSpPr>
        <p:spPr>
          <a:xfrm>
            <a:off x="-1" y="2533163"/>
            <a:ext cx="7218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4" name="Google Shape;14;p2"/>
          <p:cNvSpPr/>
          <p:nvPr/>
        </p:nvSpPr>
        <p:spPr>
          <a:xfrm>
            <a:off x="721425" y="2533163"/>
            <a:ext cx="5216700" cy="77100"/>
          </a:xfrm>
          <a:prstGeom prst="rect">
            <a:avLst/>
          </a:pr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type="title" preserve="1">
  <p:cSld name="1_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b="0" i="0">
                <a:solidFill>
                  <a:schemeClr val="accent3"/>
                </a:solidFill>
                <a:latin typeface="Franklin Gothic Book" panose="020B0503020102020204" pitchFamily="34" charset="0"/>
                <a:cs typeface="Arial" panose="020B0604020202020204" pitchFamily="34" charset="0"/>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r>
              <a:rPr lang="en-US"/>
              <a:t>Click to edit Master title style</a:t>
            </a:r>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13;p2"/>
          <p:cNvSpPr/>
          <p:nvPr/>
        </p:nvSpPr>
        <p:spPr>
          <a:xfrm>
            <a:off x="-1" y="2533163"/>
            <a:ext cx="7218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4" name="Google Shape;14;p2"/>
          <p:cNvSpPr/>
          <p:nvPr/>
        </p:nvSpPr>
        <p:spPr>
          <a:xfrm>
            <a:off x="721425" y="2533163"/>
            <a:ext cx="5216700" cy="77100"/>
          </a:xfrm>
          <a:prstGeom prst="rect">
            <a:avLst/>
          </a:prstGeom>
          <a:solidFill>
            <a:schemeClr val="bg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3553373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 preserve="1">
  <p:cSld name="1_Quote">
    <p:spTree>
      <p:nvGrpSpPr>
        <p:cNvPr id="1" name="Shape 23"/>
        <p:cNvGrpSpPr/>
        <p:nvPr/>
      </p:nvGrpSpPr>
      <p:grpSpPr>
        <a:xfrm>
          <a:off x="0" y="0"/>
          <a:ext cx="0" cy="0"/>
          <a:chOff x="0" y="0"/>
          <a:chExt cx="0" cy="0"/>
        </a:xfrm>
      </p:grpSpPr>
      <p:sp>
        <p:nvSpPr>
          <p:cNvPr id="24" name="Google Shape;24;p4"/>
          <p:cNvSpPr txBox="1">
            <a:spLocks noGrp="1"/>
          </p:cNvSpPr>
          <p:nvPr>
            <p:ph type="body" idx="1"/>
          </p:nvPr>
        </p:nvSpPr>
        <p:spPr>
          <a:xfrm>
            <a:off x="1710425" y="2161800"/>
            <a:ext cx="5723700" cy="819900"/>
          </a:xfrm>
          <a:prstGeom prst="rect">
            <a:avLst/>
          </a:prstGeom>
        </p:spPr>
        <p:txBody>
          <a:bodyPr spcFirstLastPara="1" wrap="square" lIns="91425" tIns="91425" rIns="91425" bIns="91425" anchor="t" anchorCtr="0">
            <a:noAutofit/>
          </a:bodyPr>
          <a:lstStyle>
            <a:lvl1pPr marL="76200" lvl="0" indent="0" algn="ctr" rtl="0">
              <a:lnSpc>
                <a:spcPct val="110000"/>
              </a:lnSpc>
              <a:spcBef>
                <a:spcPts val="600"/>
              </a:spcBef>
              <a:spcAft>
                <a:spcPts val="0"/>
              </a:spcAft>
              <a:buClr>
                <a:schemeClr val="tx1"/>
              </a:buClr>
              <a:buSzPts val="2400"/>
              <a:buNone/>
              <a:defRPr sz="2800" b="0" i="1">
                <a:solidFill>
                  <a:schemeClr val="accent1"/>
                </a:solidFill>
                <a:latin typeface="Franklin Gothic Book" panose="020B0503020102020204" pitchFamily="34" charset="0"/>
                <a:cs typeface="Arial" panose="020B0604020202020204" pitchFamily="34" charset="0"/>
              </a:defRPr>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i="1"/>
            </a:lvl4pPr>
            <a:lvl5pPr marL="2286000" lvl="4" indent="-381000" algn="ctr" rtl="0">
              <a:spcBef>
                <a:spcPts val="0"/>
              </a:spcBef>
              <a:spcAft>
                <a:spcPts val="0"/>
              </a:spcAft>
              <a:buSzPts val="2400"/>
              <a:buChar char="○"/>
              <a:defRPr i="1"/>
            </a:lvl5pPr>
            <a:lvl6pPr marL="2743200" lvl="5" indent="-381000" algn="ctr" rtl="0">
              <a:spcBef>
                <a:spcPts val="0"/>
              </a:spcBef>
              <a:spcAft>
                <a:spcPts val="0"/>
              </a:spcAft>
              <a:buSzPts val="2400"/>
              <a:buChar char="■"/>
              <a:defRPr i="1"/>
            </a:lvl6pPr>
            <a:lvl7pPr marL="3200400" lvl="6" indent="-381000" algn="ctr" rtl="0">
              <a:spcBef>
                <a:spcPts val="0"/>
              </a:spcBef>
              <a:spcAft>
                <a:spcPts val="0"/>
              </a:spcAft>
              <a:buSzPts val="2400"/>
              <a:buChar char="●"/>
              <a:defRPr i="1"/>
            </a:lvl7pPr>
            <a:lvl8pPr marL="3657600" lvl="7" indent="-381000" algn="ctr" rtl="0">
              <a:spcBef>
                <a:spcPts val="0"/>
              </a:spcBef>
              <a:spcAft>
                <a:spcPts val="0"/>
              </a:spcAft>
              <a:buSzPts val="2400"/>
              <a:buChar char="○"/>
              <a:defRPr i="1"/>
            </a:lvl8pPr>
            <a:lvl9pPr marL="4114800" lvl="8" indent="-381000" algn="ctr">
              <a:spcBef>
                <a:spcPts val="0"/>
              </a:spcBef>
              <a:spcAft>
                <a:spcPts val="0"/>
              </a:spcAft>
              <a:buSzPts val="2400"/>
              <a:buChar char="■"/>
              <a:defRPr i="1"/>
            </a:lvl9pPr>
          </a:lstStyle>
          <a:p>
            <a:pPr lvl="0"/>
            <a:r>
              <a:rPr lang="en-US"/>
              <a:t>Click to edit Master text styles</a:t>
            </a:r>
          </a:p>
        </p:txBody>
      </p:sp>
      <p:sp>
        <p:nvSpPr>
          <p:cNvPr id="26" name="Google Shape;26;p4"/>
          <p:cNvSpPr/>
          <p:nvPr/>
        </p:nvSpPr>
        <p:spPr>
          <a:xfrm>
            <a:off x="5723283" y="1599675"/>
            <a:ext cx="17103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7" name="Google Shape;27;p4"/>
          <p:cNvSpPr/>
          <p:nvPr/>
        </p:nvSpPr>
        <p:spPr>
          <a:xfrm>
            <a:off x="7434177" y="1599675"/>
            <a:ext cx="17103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8" name="Google Shape;28;p4"/>
          <p:cNvSpPr/>
          <p:nvPr/>
        </p:nvSpPr>
        <p:spPr>
          <a:xfrm>
            <a:off x="0" y="1599675"/>
            <a:ext cx="17103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9" name="Google Shape;29;p4"/>
          <p:cNvSpPr/>
          <p:nvPr/>
        </p:nvSpPr>
        <p:spPr>
          <a:xfrm>
            <a:off x="1710425" y="1599675"/>
            <a:ext cx="17103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0" name="Slide Number Placeholder 3">
            <a:extLst>
              <a:ext uri="{FF2B5EF4-FFF2-40B4-BE49-F238E27FC236}">
                <a16:creationId xmlns:a16="http://schemas.microsoft.com/office/drawing/2014/main" id="{37D26747-F9D3-3F4F-8A80-18A58945E404}"/>
              </a:ext>
            </a:extLst>
          </p:cNvPr>
          <p:cNvSpPr>
            <a:spLocks noGrp="1"/>
          </p:cNvSpPr>
          <p:nvPr>
            <p:ph type="sldNum" sz="quarter" idx="4"/>
          </p:nvPr>
        </p:nvSpPr>
        <p:spPr>
          <a:xfrm>
            <a:off x="8476488"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sp>
        <p:nvSpPr>
          <p:cNvPr id="11" name="Google Shape;25;p4">
            <a:extLst>
              <a:ext uri="{FF2B5EF4-FFF2-40B4-BE49-F238E27FC236}">
                <a16:creationId xmlns:a16="http://schemas.microsoft.com/office/drawing/2014/main" id="{515341B5-AF67-DB48-B16D-CA0548620868}"/>
              </a:ext>
            </a:extLst>
          </p:cNvPr>
          <p:cNvSpPr txBox="1"/>
          <p:nvPr userDrawn="1"/>
        </p:nvSpPr>
        <p:spPr>
          <a:xfrm>
            <a:off x="3593400" y="710138"/>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3800" b="1" i="0">
                <a:solidFill>
                  <a:schemeClr val="accent1"/>
                </a:solidFill>
                <a:latin typeface="Franklin Gothic Demi" panose="020B0603020102020204" pitchFamily="34" charset="0"/>
              </a:rPr>
              <a:t>“</a:t>
            </a:r>
            <a:endParaRPr sz="13800" b="1" i="0">
              <a:solidFill>
                <a:schemeClr val="accent1"/>
              </a:solidFill>
              <a:latin typeface="Franklin Gothic Demi" panose="020B0603020102020204" pitchFamily="34" charset="0"/>
            </a:endParaRPr>
          </a:p>
        </p:txBody>
      </p:sp>
      <p:pic>
        <p:nvPicPr>
          <p:cNvPr id="12" name="Picture 11">
            <a:extLst>
              <a:ext uri="{FF2B5EF4-FFF2-40B4-BE49-F238E27FC236}">
                <a16:creationId xmlns:a16="http://schemas.microsoft.com/office/drawing/2014/main" id="{CC52C65D-3BAC-5A4B-B56A-9F30E234F4CD}"/>
              </a:ext>
            </a:extLst>
          </p:cNvPr>
          <p:cNvPicPr>
            <a:picLocks noChangeAspect="1"/>
          </p:cNvPicPr>
          <p:nvPr userDrawn="1"/>
        </p:nvPicPr>
        <p:blipFill>
          <a:blip r:embed="rId2"/>
          <a:stretch>
            <a:fillRect/>
          </a:stretch>
        </p:blipFill>
        <p:spPr>
          <a:xfrm>
            <a:off x="118872" y="4829612"/>
            <a:ext cx="1953185" cy="183904"/>
          </a:xfrm>
          <a:prstGeom prst="rect">
            <a:avLst/>
          </a:prstGeom>
        </p:spPr>
      </p:pic>
    </p:spTree>
    <p:extLst>
      <p:ext uri="{BB962C8B-B14F-4D97-AF65-F5344CB8AC3E}">
        <p14:creationId xmlns:p14="http://schemas.microsoft.com/office/powerpoint/2010/main" val="3445981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1 column" userDrawn="1">
  <p:cSld name="TITLE_AND_BODY">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628650" y="1373588"/>
            <a:ext cx="7886700"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6"/>
              </a:buClr>
              <a:buSzPts val="1800"/>
              <a:buFont typeface="Lato" panose="020F0502020204030203" pitchFamily="34" charset="0"/>
              <a:buChar char="▷"/>
              <a:defRPr b="0" i="0">
                <a:solidFill>
                  <a:schemeClr val="dk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p:txBody>
          <a:bodyPr/>
          <a:lstStyle/>
          <a:p>
            <a:r>
              <a:rPr lang="en-US"/>
              <a:t>Click to edit Master title style</a:t>
            </a:r>
          </a:p>
        </p:txBody>
      </p:sp>
      <p:pic>
        <p:nvPicPr>
          <p:cNvPr id="12" name="Picture 11">
            <a:extLst>
              <a:ext uri="{FF2B5EF4-FFF2-40B4-BE49-F238E27FC236}">
                <a16:creationId xmlns:a16="http://schemas.microsoft.com/office/drawing/2014/main" id="{12C358EB-856A-924A-AAEE-23239EBCF716}"/>
              </a:ext>
            </a:extLst>
          </p:cNvPr>
          <p:cNvPicPr>
            <a:picLocks noChangeAspect="1"/>
          </p:cNvPicPr>
          <p:nvPr userDrawn="1"/>
        </p:nvPicPr>
        <p:blipFill>
          <a:blip r:embed="rId2"/>
          <a:stretch>
            <a:fillRect/>
          </a:stretch>
        </p:blipFill>
        <p:spPr>
          <a:xfrm>
            <a:off x="118872" y="4793752"/>
            <a:ext cx="1953185" cy="183904"/>
          </a:xfrm>
          <a:prstGeom prst="rect">
            <a:avLst/>
          </a:prstGeom>
        </p:spPr>
      </p:pic>
      <p:sp>
        <p:nvSpPr>
          <p:cNvPr id="13" name="Slide Number Placeholder 3">
            <a:extLst>
              <a:ext uri="{FF2B5EF4-FFF2-40B4-BE49-F238E27FC236}">
                <a16:creationId xmlns:a16="http://schemas.microsoft.com/office/drawing/2014/main" id="{AEC3A16C-489D-7046-8180-5B0341F05DC4}"/>
              </a:ext>
            </a:extLst>
          </p:cNvPr>
          <p:cNvSpPr>
            <a:spLocks noGrp="1"/>
          </p:cNvSpPr>
          <p:nvPr>
            <p:ph type="sldNum" sz="quarter" idx="4"/>
          </p:nvPr>
        </p:nvSpPr>
        <p:spPr>
          <a:xfrm>
            <a:off x="8476488"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userDrawn="1">
  <p:cSld name="TITLE_AND_TWO_COLUMNS_1">
    <p:spTree>
      <p:nvGrpSpPr>
        <p:cNvPr id="1" name="Shape 48"/>
        <p:cNvGrpSpPr/>
        <p:nvPr/>
      </p:nvGrpSpPr>
      <p:grpSpPr>
        <a:xfrm>
          <a:off x="0" y="0"/>
          <a:ext cx="0" cy="0"/>
          <a:chOff x="0" y="0"/>
          <a:chExt cx="0" cy="0"/>
        </a:xfrm>
      </p:grpSpPr>
      <p:sp>
        <p:nvSpPr>
          <p:cNvPr id="49" name="Google Shape;49;p7"/>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50" name="Google Shape;50;p7"/>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51" name="Google Shape;51;p7"/>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52" name="Google Shape;52;p7"/>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54" name="Google Shape;54;p7"/>
          <p:cNvSpPr txBox="1">
            <a:spLocks noGrp="1"/>
          </p:cNvSpPr>
          <p:nvPr>
            <p:ph type="body" idx="1"/>
          </p:nvPr>
        </p:nvSpPr>
        <p:spPr>
          <a:xfrm>
            <a:off x="628650" y="1413862"/>
            <a:ext cx="2527226" cy="3205971"/>
          </a:xfrm>
          <a:prstGeom prst="rect">
            <a:avLst/>
          </a:prstGeom>
        </p:spPr>
        <p:txBody>
          <a:bodyPr spcFirstLastPara="1" wrap="square" lIns="91425" tIns="91425" rIns="91425" bIns="91425" anchor="t" anchorCtr="0">
            <a:noAutofit/>
          </a:bodyPr>
          <a:lstStyle>
            <a:lvl1pPr marL="457200" lvl="0" indent="-317500" rtl="0">
              <a:lnSpc>
                <a:spcPct val="110000"/>
              </a:lnSpc>
              <a:spcBef>
                <a:spcPts val="600"/>
              </a:spcBef>
              <a:spcAft>
                <a:spcPts val="0"/>
              </a:spcAft>
              <a:buClr>
                <a:schemeClr val="accent3"/>
              </a:buClr>
              <a:buSzPts val="1400"/>
              <a:buChar char="▷"/>
              <a:defRPr sz="1600" b="0" i="0">
                <a:latin typeface="Franklin Gothic Book" panose="020B0503020102020204" pitchFamily="34" charset="0"/>
                <a:cs typeface="Arial" panose="020B0604020202020204" pitchFamily="34" charset="0"/>
              </a:defRPr>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pPr lvl="0"/>
            <a:r>
              <a:rPr lang="en-US"/>
              <a:t>Click to edit Master text styles</a:t>
            </a:r>
          </a:p>
        </p:txBody>
      </p:sp>
      <p:sp>
        <p:nvSpPr>
          <p:cNvPr id="55" name="Google Shape;55;p7"/>
          <p:cNvSpPr txBox="1">
            <a:spLocks noGrp="1"/>
          </p:cNvSpPr>
          <p:nvPr>
            <p:ph type="body" idx="2"/>
          </p:nvPr>
        </p:nvSpPr>
        <p:spPr>
          <a:xfrm>
            <a:off x="3308387" y="1413862"/>
            <a:ext cx="2527226" cy="3205971"/>
          </a:xfrm>
          <a:prstGeom prst="rect">
            <a:avLst/>
          </a:prstGeom>
        </p:spPr>
        <p:txBody>
          <a:bodyPr spcFirstLastPara="1" wrap="square" lIns="91425" tIns="91425" rIns="91425" bIns="91425" anchor="t" anchorCtr="0">
            <a:noAutofit/>
          </a:bodyPr>
          <a:lstStyle>
            <a:lvl1pPr marL="457200" lvl="0" indent="-317500" rtl="0">
              <a:lnSpc>
                <a:spcPct val="110000"/>
              </a:lnSpc>
              <a:spcBef>
                <a:spcPts val="600"/>
              </a:spcBef>
              <a:spcAft>
                <a:spcPts val="0"/>
              </a:spcAft>
              <a:buClr>
                <a:schemeClr val="accent3"/>
              </a:buClr>
              <a:buSzPts val="1400"/>
              <a:buChar char="▷"/>
              <a:defRPr sz="1600" b="0" i="0">
                <a:latin typeface="Franklin Gothic Book" panose="020B0503020102020204" pitchFamily="34" charset="0"/>
                <a:cs typeface="Arial" panose="020B0604020202020204" pitchFamily="34" charset="0"/>
              </a:defRPr>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pPr lvl="0"/>
            <a:r>
              <a:rPr lang="en-US"/>
              <a:t>Click to edit Master text styles</a:t>
            </a:r>
          </a:p>
        </p:txBody>
      </p:sp>
      <p:sp>
        <p:nvSpPr>
          <p:cNvPr id="56" name="Google Shape;56;p7"/>
          <p:cNvSpPr txBox="1">
            <a:spLocks noGrp="1"/>
          </p:cNvSpPr>
          <p:nvPr>
            <p:ph type="body" idx="3"/>
          </p:nvPr>
        </p:nvSpPr>
        <p:spPr>
          <a:xfrm>
            <a:off x="5988124" y="1413862"/>
            <a:ext cx="2527226" cy="3205971"/>
          </a:xfrm>
          <a:prstGeom prst="rect">
            <a:avLst/>
          </a:prstGeom>
        </p:spPr>
        <p:txBody>
          <a:bodyPr spcFirstLastPara="1" wrap="square" lIns="91425" tIns="91425" rIns="91425" bIns="91425" anchor="t" anchorCtr="0">
            <a:noAutofit/>
          </a:bodyPr>
          <a:lstStyle>
            <a:lvl1pPr marL="457200" lvl="0" indent="-317500" rtl="0">
              <a:lnSpc>
                <a:spcPct val="110000"/>
              </a:lnSpc>
              <a:spcBef>
                <a:spcPts val="600"/>
              </a:spcBef>
              <a:spcAft>
                <a:spcPts val="0"/>
              </a:spcAft>
              <a:buClr>
                <a:schemeClr val="accent3"/>
              </a:buClr>
              <a:buSzPts val="1400"/>
              <a:buChar char="▷"/>
              <a:defRPr sz="1600" b="0" i="0">
                <a:latin typeface="Franklin Gothic Book" panose="020B0503020102020204" pitchFamily="34" charset="0"/>
                <a:cs typeface="Arial" panose="020B0604020202020204" pitchFamily="34" charset="0"/>
              </a:defRPr>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pPr lvl="0"/>
            <a:r>
              <a:rPr lang="en-US"/>
              <a:t>Click to edit Master text styles</a:t>
            </a:r>
          </a:p>
        </p:txBody>
      </p:sp>
      <p:sp>
        <p:nvSpPr>
          <p:cNvPr id="2" name="Title 1">
            <a:extLst>
              <a:ext uri="{FF2B5EF4-FFF2-40B4-BE49-F238E27FC236}">
                <a16:creationId xmlns:a16="http://schemas.microsoft.com/office/drawing/2014/main" id="{ED7B9597-4D18-9C46-859E-DA1A43D592F9}"/>
              </a:ext>
            </a:extLst>
          </p:cNvPr>
          <p:cNvSpPr>
            <a:spLocks noGrp="1"/>
          </p:cNvSpPr>
          <p:nvPr>
            <p:ph type="title"/>
          </p:nvPr>
        </p:nvSpPr>
        <p:spPr/>
        <p:txBody>
          <a:bodyPr/>
          <a:lstStyle/>
          <a:p>
            <a:r>
              <a:rPr lang="en-US"/>
              <a:t>Click to edit Master title style</a:t>
            </a:r>
          </a:p>
        </p:txBody>
      </p:sp>
      <p:pic>
        <p:nvPicPr>
          <p:cNvPr id="12" name="Picture 11">
            <a:extLst>
              <a:ext uri="{FF2B5EF4-FFF2-40B4-BE49-F238E27FC236}">
                <a16:creationId xmlns:a16="http://schemas.microsoft.com/office/drawing/2014/main" id="{BF744DC1-0E74-B348-B8CD-E57A7C56A4BF}"/>
              </a:ext>
            </a:extLst>
          </p:cNvPr>
          <p:cNvPicPr>
            <a:picLocks noChangeAspect="1"/>
          </p:cNvPicPr>
          <p:nvPr userDrawn="1"/>
        </p:nvPicPr>
        <p:blipFill>
          <a:blip r:embed="rId2"/>
          <a:stretch>
            <a:fillRect/>
          </a:stretch>
        </p:blipFill>
        <p:spPr>
          <a:xfrm>
            <a:off x="118872" y="4793752"/>
            <a:ext cx="1953185" cy="183904"/>
          </a:xfrm>
          <a:prstGeom prst="rect">
            <a:avLst/>
          </a:prstGeom>
        </p:spPr>
      </p:pic>
      <p:sp>
        <p:nvSpPr>
          <p:cNvPr id="13" name="Slide Number Placeholder 3">
            <a:extLst>
              <a:ext uri="{FF2B5EF4-FFF2-40B4-BE49-F238E27FC236}">
                <a16:creationId xmlns:a16="http://schemas.microsoft.com/office/drawing/2014/main" id="{C840DD9D-D21B-EE41-90A2-CE6F4DE97880}"/>
              </a:ext>
            </a:extLst>
          </p:cNvPr>
          <p:cNvSpPr>
            <a:spLocks noGrp="1"/>
          </p:cNvSpPr>
          <p:nvPr>
            <p:ph type="sldNum" sz="quarter" idx="4"/>
          </p:nvPr>
        </p:nvSpPr>
        <p:spPr>
          <a:xfrm>
            <a:off x="8476488"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 1 column" preserve="1" userDrawn="1">
  <p:cSld name="Text with photo">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361149" y="1373588"/>
            <a:ext cx="3957277"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6"/>
              </a:buClr>
              <a:buSzPts val="1800"/>
              <a:buFont typeface="Lato" panose="020F0502020204030203" pitchFamily="34" charset="0"/>
              <a:buChar char="▷"/>
              <a:defRPr b="0" i="0">
                <a:solidFill>
                  <a:schemeClr val="dk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a:xfrm>
            <a:off x="361149" y="274638"/>
            <a:ext cx="3957277" cy="993775"/>
          </a:xfrm>
        </p:spPr>
        <p:txBody>
          <a:bodyPr/>
          <a:lstStyle/>
          <a:p>
            <a:r>
              <a:rPr lang="en-US"/>
              <a:t>Click to edit Master title style</a:t>
            </a:r>
          </a:p>
        </p:txBody>
      </p:sp>
      <p:pic>
        <p:nvPicPr>
          <p:cNvPr id="12" name="Picture 11">
            <a:extLst>
              <a:ext uri="{FF2B5EF4-FFF2-40B4-BE49-F238E27FC236}">
                <a16:creationId xmlns:a16="http://schemas.microsoft.com/office/drawing/2014/main" id="{12C358EB-856A-924A-AAEE-23239EBCF716}"/>
              </a:ext>
            </a:extLst>
          </p:cNvPr>
          <p:cNvPicPr>
            <a:picLocks noChangeAspect="1"/>
          </p:cNvPicPr>
          <p:nvPr userDrawn="1"/>
        </p:nvPicPr>
        <p:blipFill>
          <a:blip r:embed="rId2"/>
          <a:stretch>
            <a:fillRect/>
          </a:stretch>
        </p:blipFill>
        <p:spPr>
          <a:xfrm>
            <a:off x="118872" y="4793752"/>
            <a:ext cx="1953185" cy="183904"/>
          </a:xfrm>
          <a:prstGeom prst="rect">
            <a:avLst/>
          </a:prstGeom>
        </p:spPr>
      </p:pic>
      <p:sp>
        <p:nvSpPr>
          <p:cNvPr id="13" name="Slide Number Placeholder 3">
            <a:extLst>
              <a:ext uri="{FF2B5EF4-FFF2-40B4-BE49-F238E27FC236}">
                <a16:creationId xmlns:a16="http://schemas.microsoft.com/office/drawing/2014/main" id="{AEC3A16C-489D-7046-8180-5B0341F05DC4}"/>
              </a:ext>
            </a:extLst>
          </p:cNvPr>
          <p:cNvSpPr>
            <a:spLocks noGrp="1"/>
          </p:cNvSpPr>
          <p:nvPr>
            <p:ph type="sldNum" sz="quarter" idx="4"/>
          </p:nvPr>
        </p:nvSpPr>
        <p:spPr>
          <a:xfrm>
            <a:off x="3916824"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3"/>
          <a:srcRect l="15005" r="25325"/>
          <a:stretch/>
        </p:blipFill>
        <p:spPr>
          <a:xfrm>
            <a:off x="4612501" y="0"/>
            <a:ext cx="4531499" cy="5064469"/>
          </a:xfrm>
          <a:prstGeom prst="rect">
            <a:avLst/>
          </a:prstGeom>
          <a:noFill/>
          <a:ln>
            <a:noFill/>
          </a:ln>
        </p:spPr>
      </p:pic>
    </p:spTree>
    <p:extLst>
      <p:ext uri="{BB962C8B-B14F-4D97-AF65-F5344CB8AC3E}">
        <p14:creationId xmlns:p14="http://schemas.microsoft.com/office/powerpoint/2010/main" val="358043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4893459" y="1373588"/>
            <a:ext cx="3957277"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6"/>
              </a:buClr>
              <a:buSzPts val="1800"/>
              <a:buFont typeface="Lato" panose="020F0502020204030203" pitchFamily="34" charset="0"/>
              <a:buChar char="▷"/>
              <a:defRPr b="0" i="0">
                <a:solidFill>
                  <a:schemeClr val="dk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a:xfrm>
            <a:off x="4893459" y="274638"/>
            <a:ext cx="3957277" cy="993775"/>
          </a:xfrm>
        </p:spPr>
        <p:txBody>
          <a:bodyPr/>
          <a:lstStyle/>
          <a:p>
            <a:r>
              <a:rPr lang="en-US"/>
              <a:t>Click to edit Master title style</a:t>
            </a:r>
          </a:p>
        </p:txBody>
      </p:sp>
      <p:pic>
        <p:nvPicPr>
          <p:cNvPr id="12" name="Picture 11">
            <a:extLst>
              <a:ext uri="{FF2B5EF4-FFF2-40B4-BE49-F238E27FC236}">
                <a16:creationId xmlns:a16="http://schemas.microsoft.com/office/drawing/2014/main" id="{12C358EB-856A-924A-AAEE-23239EBCF716}"/>
              </a:ext>
            </a:extLst>
          </p:cNvPr>
          <p:cNvPicPr>
            <a:picLocks noChangeAspect="1"/>
          </p:cNvPicPr>
          <p:nvPr userDrawn="1"/>
        </p:nvPicPr>
        <p:blipFill>
          <a:blip r:embed="rId2"/>
          <a:stretch>
            <a:fillRect/>
          </a:stretch>
        </p:blipFill>
        <p:spPr>
          <a:xfrm>
            <a:off x="4651182" y="4793752"/>
            <a:ext cx="1953185" cy="183904"/>
          </a:xfrm>
          <a:prstGeom prst="rect">
            <a:avLst/>
          </a:prstGeom>
        </p:spPr>
      </p:pic>
      <p:sp>
        <p:nvSpPr>
          <p:cNvPr id="13" name="Slide Number Placeholder 3">
            <a:extLst>
              <a:ext uri="{FF2B5EF4-FFF2-40B4-BE49-F238E27FC236}">
                <a16:creationId xmlns:a16="http://schemas.microsoft.com/office/drawing/2014/main" id="{AEC3A16C-489D-7046-8180-5B0341F05DC4}"/>
              </a:ext>
            </a:extLst>
          </p:cNvPr>
          <p:cNvSpPr>
            <a:spLocks noGrp="1"/>
          </p:cNvSpPr>
          <p:nvPr>
            <p:ph type="sldNum" sz="quarter" idx="4"/>
          </p:nvPr>
        </p:nvSpPr>
        <p:spPr>
          <a:xfrm>
            <a:off x="8449134"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3"/>
          <a:srcRect l="15005" r="25325"/>
          <a:stretch/>
        </p:blipFill>
        <p:spPr>
          <a:xfrm>
            <a:off x="0" y="0"/>
            <a:ext cx="4531499" cy="5064469"/>
          </a:xfrm>
          <a:prstGeom prst="rect">
            <a:avLst/>
          </a:prstGeom>
          <a:noFill/>
          <a:ln>
            <a:noFill/>
          </a:ln>
        </p:spPr>
      </p:pic>
    </p:spTree>
    <p:extLst>
      <p:ext uri="{BB962C8B-B14F-4D97-AF65-F5344CB8AC3E}">
        <p14:creationId xmlns:p14="http://schemas.microsoft.com/office/powerpoint/2010/main" val="837485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preserve="1" userDrawn="1">
  <p:cSld name="Chart">
    <p:spTree>
      <p:nvGrpSpPr>
        <p:cNvPr id="1" name="Shape 31"/>
        <p:cNvGrpSpPr/>
        <p:nvPr/>
      </p:nvGrpSpPr>
      <p:grpSpPr>
        <a:xfrm>
          <a:off x="0" y="0"/>
          <a:ext cx="0" cy="0"/>
          <a:chOff x="0" y="0"/>
          <a:chExt cx="0" cy="0"/>
        </a:xfrm>
      </p:grpSpPr>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 name="Picture Placeholder 2">
            <a:extLst>
              <a:ext uri="{FF2B5EF4-FFF2-40B4-BE49-F238E27FC236}">
                <a16:creationId xmlns:a16="http://schemas.microsoft.com/office/drawing/2014/main" id="{93AF6EFF-6CE9-6E44-ABB9-A609D136919C}"/>
              </a:ext>
            </a:extLst>
          </p:cNvPr>
          <p:cNvSpPr>
            <a:spLocks noGrp="1"/>
          </p:cNvSpPr>
          <p:nvPr>
            <p:ph type="pic" sz="quarter" idx="13"/>
          </p:nvPr>
        </p:nvSpPr>
        <p:spPr>
          <a:xfrm>
            <a:off x="617469" y="1041010"/>
            <a:ext cx="7909063" cy="3606198"/>
          </a:xfrm>
          <a:prstGeom prst="rect">
            <a:avLst/>
          </a:prstGeom>
        </p:spPr>
        <p:txBody>
          <a:bodyPr/>
          <a:lstStyle>
            <a:lvl1pPr>
              <a:buNone/>
              <a:defRPr b="0" i="0">
                <a:latin typeface="Franklin Gothic Book" panose="020B0503020102020204" pitchFamily="34" charset="0"/>
                <a:cs typeface="Arial" panose="020B0604020202020204" pitchFamily="34" charset="0"/>
              </a:defRPr>
            </a:lvl1pPr>
          </a:lstStyle>
          <a:p>
            <a:r>
              <a:rPr lang="en-US"/>
              <a:t>Click icon to add picture</a:t>
            </a:r>
          </a:p>
        </p:txBody>
      </p:sp>
      <p:sp>
        <p:nvSpPr>
          <p:cNvPr id="2" name="Title 1">
            <a:extLst>
              <a:ext uri="{FF2B5EF4-FFF2-40B4-BE49-F238E27FC236}">
                <a16:creationId xmlns:a16="http://schemas.microsoft.com/office/drawing/2014/main" id="{516B2577-58BB-AA43-9309-79B114806924}"/>
              </a:ext>
            </a:extLst>
          </p:cNvPr>
          <p:cNvSpPr>
            <a:spLocks noGrp="1"/>
          </p:cNvSpPr>
          <p:nvPr>
            <p:ph type="title" hasCustomPrompt="1"/>
          </p:nvPr>
        </p:nvSpPr>
        <p:spPr>
          <a:xfrm>
            <a:off x="617469" y="0"/>
            <a:ext cx="7909063" cy="993775"/>
          </a:xfrm>
        </p:spPr>
        <p:txBody>
          <a:bodyPr/>
          <a:lstStyle>
            <a:lvl1pPr>
              <a:defRPr/>
            </a:lvl1pPr>
          </a:lstStyle>
          <a:p>
            <a:r>
              <a:rPr lang="en-US"/>
              <a:t>Smaller chart – title goes here</a:t>
            </a:r>
          </a:p>
        </p:txBody>
      </p:sp>
      <p:pic>
        <p:nvPicPr>
          <p:cNvPr id="9" name="Picture 8">
            <a:extLst>
              <a:ext uri="{FF2B5EF4-FFF2-40B4-BE49-F238E27FC236}">
                <a16:creationId xmlns:a16="http://schemas.microsoft.com/office/drawing/2014/main" id="{7E8C1A13-824C-724B-AACD-25FA33127EE4}"/>
              </a:ext>
            </a:extLst>
          </p:cNvPr>
          <p:cNvPicPr>
            <a:picLocks noChangeAspect="1"/>
          </p:cNvPicPr>
          <p:nvPr userDrawn="1"/>
        </p:nvPicPr>
        <p:blipFill>
          <a:blip r:embed="rId2"/>
          <a:stretch>
            <a:fillRect/>
          </a:stretch>
        </p:blipFill>
        <p:spPr>
          <a:xfrm>
            <a:off x="118872" y="4793752"/>
            <a:ext cx="1953185" cy="183904"/>
          </a:xfrm>
          <a:prstGeom prst="rect">
            <a:avLst/>
          </a:prstGeom>
        </p:spPr>
      </p:pic>
      <p:sp>
        <p:nvSpPr>
          <p:cNvPr id="10" name="Slide Number Placeholder 3">
            <a:extLst>
              <a:ext uri="{FF2B5EF4-FFF2-40B4-BE49-F238E27FC236}">
                <a16:creationId xmlns:a16="http://schemas.microsoft.com/office/drawing/2014/main" id="{F542ADBE-1057-9644-B648-93916AC4C8A6}"/>
              </a:ext>
            </a:extLst>
          </p:cNvPr>
          <p:cNvSpPr>
            <a:spLocks noGrp="1"/>
          </p:cNvSpPr>
          <p:nvPr>
            <p:ph type="sldNum" sz="quarter" idx="4"/>
          </p:nvPr>
        </p:nvSpPr>
        <p:spPr>
          <a:xfrm>
            <a:off x="8476488"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sp>
        <p:nvSpPr>
          <p:cNvPr id="12" name="Text Placeholder 5">
            <a:extLst>
              <a:ext uri="{FF2B5EF4-FFF2-40B4-BE49-F238E27FC236}">
                <a16:creationId xmlns:a16="http://schemas.microsoft.com/office/drawing/2014/main" id="{A0E951BA-CEFB-804C-B9DE-E4DFE01F47DC}"/>
              </a:ext>
            </a:extLst>
          </p:cNvPr>
          <p:cNvSpPr>
            <a:spLocks noGrp="1"/>
          </p:cNvSpPr>
          <p:nvPr>
            <p:ph type="body" sz="quarter" idx="14" hasCustomPrompt="1"/>
          </p:nvPr>
        </p:nvSpPr>
        <p:spPr>
          <a:xfrm>
            <a:off x="2281238" y="4751907"/>
            <a:ext cx="5727700" cy="261610"/>
          </a:xfrm>
        </p:spPr>
        <p:txBody>
          <a:bodyPr/>
          <a:lstStyle/>
          <a:p>
            <a:r>
              <a:rPr lang="en-US" sz="1000" b="0" i="0" spc="-10" baseline="0">
                <a:solidFill>
                  <a:schemeClr val="bg1">
                    <a:lumMod val="50000"/>
                  </a:schemeClr>
                </a:solidFill>
                <a:latin typeface="Franklin Gothic Book" panose="020B0503020102020204" pitchFamily="34" charset="0"/>
              </a:rPr>
              <a:t>Source:</a:t>
            </a:r>
          </a:p>
        </p:txBody>
      </p:sp>
    </p:spTree>
    <p:extLst>
      <p:ext uri="{BB962C8B-B14F-4D97-AF65-F5344CB8AC3E}">
        <p14:creationId xmlns:p14="http://schemas.microsoft.com/office/powerpoint/2010/main" val="2293105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31"/>
        <p:cNvGrpSpPr/>
        <p:nvPr/>
      </p:nvGrpSpPr>
      <p:grpSpPr>
        <a:xfrm>
          <a:off x="0" y="0"/>
          <a:ext cx="0" cy="0"/>
          <a:chOff x="0" y="0"/>
          <a:chExt cx="0" cy="0"/>
        </a:xfrm>
      </p:grpSpPr>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 name="Picture Placeholder 2">
            <a:extLst>
              <a:ext uri="{FF2B5EF4-FFF2-40B4-BE49-F238E27FC236}">
                <a16:creationId xmlns:a16="http://schemas.microsoft.com/office/drawing/2014/main" id="{93AF6EFF-6CE9-6E44-ABB9-A609D136919C}"/>
              </a:ext>
            </a:extLst>
          </p:cNvPr>
          <p:cNvSpPr>
            <a:spLocks noGrp="1"/>
          </p:cNvSpPr>
          <p:nvPr>
            <p:ph type="pic" sz="quarter" idx="13"/>
          </p:nvPr>
        </p:nvSpPr>
        <p:spPr>
          <a:xfrm>
            <a:off x="118873" y="758488"/>
            <a:ext cx="8906255" cy="3888720"/>
          </a:xfrm>
          <a:prstGeom prst="rect">
            <a:avLst/>
          </a:prstGeom>
        </p:spPr>
        <p:txBody>
          <a:bodyPr/>
          <a:lstStyle>
            <a:lvl1pPr>
              <a:buNone/>
              <a:defRPr b="0" i="0">
                <a:latin typeface="Franklin Gothic Book" panose="020B0503020102020204" pitchFamily="34" charset="0"/>
                <a:cs typeface="Arial" panose="020B0604020202020204" pitchFamily="34" charset="0"/>
              </a:defRPr>
            </a:lvl1pPr>
          </a:lstStyle>
          <a:p>
            <a:r>
              <a:rPr lang="en-US"/>
              <a:t>Click icon to add picture</a:t>
            </a:r>
          </a:p>
        </p:txBody>
      </p:sp>
      <p:sp>
        <p:nvSpPr>
          <p:cNvPr id="2" name="Title 1">
            <a:extLst>
              <a:ext uri="{FF2B5EF4-FFF2-40B4-BE49-F238E27FC236}">
                <a16:creationId xmlns:a16="http://schemas.microsoft.com/office/drawing/2014/main" id="{516B2577-58BB-AA43-9309-79B114806924}"/>
              </a:ext>
            </a:extLst>
          </p:cNvPr>
          <p:cNvSpPr>
            <a:spLocks noGrp="1"/>
          </p:cNvSpPr>
          <p:nvPr>
            <p:ph type="title" hasCustomPrompt="1"/>
          </p:nvPr>
        </p:nvSpPr>
        <p:spPr>
          <a:xfrm>
            <a:off x="118873" y="1"/>
            <a:ext cx="8906255" cy="705678"/>
          </a:xfrm>
        </p:spPr>
        <p:txBody>
          <a:bodyPr>
            <a:normAutofit/>
          </a:bodyPr>
          <a:lstStyle>
            <a:lvl1pPr algn="ctr">
              <a:defRPr sz="2800" b="0" i="0">
                <a:latin typeface="Franklin Gothic Medium" panose="020B0603020102020204" pitchFamily="34" charset="0"/>
              </a:defRPr>
            </a:lvl1pPr>
          </a:lstStyle>
          <a:p>
            <a:r>
              <a:rPr lang="en-US"/>
              <a:t>Large chart – title goes here</a:t>
            </a:r>
          </a:p>
        </p:txBody>
      </p:sp>
      <p:pic>
        <p:nvPicPr>
          <p:cNvPr id="9" name="Picture 8">
            <a:extLst>
              <a:ext uri="{FF2B5EF4-FFF2-40B4-BE49-F238E27FC236}">
                <a16:creationId xmlns:a16="http://schemas.microsoft.com/office/drawing/2014/main" id="{7E8C1A13-824C-724B-AACD-25FA33127EE4}"/>
              </a:ext>
            </a:extLst>
          </p:cNvPr>
          <p:cNvPicPr>
            <a:picLocks noChangeAspect="1"/>
          </p:cNvPicPr>
          <p:nvPr userDrawn="1"/>
        </p:nvPicPr>
        <p:blipFill>
          <a:blip r:embed="rId2"/>
          <a:stretch>
            <a:fillRect/>
          </a:stretch>
        </p:blipFill>
        <p:spPr>
          <a:xfrm>
            <a:off x="118872" y="4793752"/>
            <a:ext cx="1953185" cy="183904"/>
          </a:xfrm>
          <a:prstGeom prst="rect">
            <a:avLst/>
          </a:prstGeom>
        </p:spPr>
      </p:pic>
      <p:sp>
        <p:nvSpPr>
          <p:cNvPr id="10" name="Slide Number Placeholder 3">
            <a:extLst>
              <a:ext uri="{FF2B5EF4-FFF2-40B4-BE49-F238E27FC236}">
                <a16:creationId xmlns:a16="http://schemas.microsoft.com/office/drawing/2014/main" id="{F542ADBE-1057-9644-B648-93916AC4C8A6}"/>
              </a:ext>
            </a:extLst>
          </p:cNvPr>
          <p:cNvSpPr>
            <a:spLocks noGrp="1"/>
          </p:cNvSpPr>
          <p:nvPr>
            <p:ph type="sldNum" sz="quarter" idx="4"/>
          </p:nvPr>
        </p:nvSpPr>
        <p:spPr>
          <a:xfrm>
            <a:off x="8476488"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sp>
        <p:nvSpPr>
          <p:cNvPr id="6" name="Text Placeholder 5">
            <a:extLst>
              <a:ext uri="{FF2B5EF4-FFF2-40B4-BE49-F238E27FC236}">
                <a16:creationId xmlns:a16="http://schemas.microsoft.com/office/drawing/2014/main" id="{C9493C5D-696A-8C47-BA53-393213FB3DA8}"/>
              </a:ext>
            </a:extLst>
          </p:cNvPr>
          <p:cNvSpPr>
            <a:spLocks noGrp="1"/>
          </p:cNvSpPr>
          <p:nvPr>
            <p:ph type="body" sz="quarter" idx="14" hasCustomPrompt="1"/>
          </p:nvPr>
        </p:nvSpPr>
        <p:spPr>
          <a:xfrm>
            <a:off x="2281238" y="4751907"/>
            <a:ext cx="5727700" cy="261610"/>
          </a:xfrm>
        </p:spPr>
        <p:txBody>
          <a:bodyPr/>
          <a:lstStyle>
            <a:lvl1pPr>
              <a:defRPr>
                <a:solidFill>
                  <a:schemeClr val="bg1">
                    <a:lumMod val="50000"/>
                  </a:schemeClr>
                </a:solidFill>
              </a:defRPr>
            </a:lvl1pPr>
          </a:lstStyle>
          <a:p>
            <a:r>
              <a:rPr lang="en-US" sz="1000" b="0" i="0" spc="-10" baseline="0">
                <a:solidFill>
                  <a:schemeClr val="bg1">
                    <a:lumMod val="50000"/>
                  </a:schemeClr>
                </a:solidFill>
                <a:latin typeface="Franklin Gothic Book" panose="020B0503020102020204" pitchFamily="34" charset="0"/>
              </a:rPr>
              <a:t>Source:</a:t>
            </a:r>
          </a:p>
        </p:txBody>
      </p:sp>
    </p:spTree>
    <p:extLst>
      <p:ext uri="{BB962C8B-B14F-4D97-AF65-F5344CB8AC3E}">
        <p14:creationId xmlns:p14="http://schemas.microsoft.com/office/powerpoint/2010/main" val="1027380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31"/>
        <p:cNvGrpSpPr/>
        <p:nvPr/>
      </p:nvGrpSpPr>
      <p:grpSpPr>
        <a:xfrm>
          <a:off x="0" y="0"/>
          <a:ext cx="0" cy="0"/>
          <a:chOff x="0" y="0"/>
          <a:chExt cx="0" cy="0"/>
        </a:xfrm>
      </p:grpSpPr>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2"/>
          <a:srcRect t="4727" b="12221"/>
          <a:stretch/>
        </p:blipFill>
        <p:spPr>
          <a:xfrm>
            <a:off x="0" y="0"/>
            <a:ext cx="9144000" cy="5064469"/>
          </a:xfrm>
          <a:prstGeom prst="rect">
            <a:avLst/>
          </a:prstGeom>
          <a:noFill/>
          <a:ln>
            <a:noFill/>
          </a:ln>
        </p:spPr>
      </p:pic>
      <p:sp>
        <p:nvSpPr>
          <p:cNvPr id="11" name="Google Shape;169;p22">
            <a:extLst>
              <a:ext uri="{FF2B5EF4-FFF2-40B4-BE49-F238E27FC236}">
                <a16:creationId xmlns:a16="http://schemas.microsoft.com/office/drawing/2014/main" id="{11B8905F-22BD-524B-81D5-0792E02A75A1}"/>
              </a:ext>
            </a:extLst>
          </p:cNvPr>
          <p:cNvSpPr/>
          <p:nvPr userDrawn="1"/>
        </p:nvSpPr>
        <p:spPr>
          <a:xfrm>
            <a:off x="0" y="2571750"/>
            <a:ext cx="4071486" cy="123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Franklin Gothic Book" panose="020B0503020102020204" pitchFamily="34" charset="0"/>
            </a:endParaRPr>
          </a:p>
        </p:txBody>
      </p:sp>
      <p:sp>
        <p:nvSpPr>
          <p:cNvPr id="15" name="Google Shape;170;p22">
            <a:extLst>
              <a:ext uri="{FF2B5EF4-FFF2-40B4-BE49-F238E27FC236}">
                <a16:creationId xmlns:a16="http://schemas.microsoft.com/office/drawing/2014/main" id="{91D7511D-94F6-7743-B792-BBC566F99EE5}"/>
              </a:ext>
            </a:extLst>
          </p:cNvPr>
          <p:cNvSpPr txBox="1">
            <a:spLocks noGrp="1"/>
          </p:cNvSpPr>
          <p:nvPr>
            <p:ph type="title" idx="4294967295"/>
          </p:nvPr>
        </p:nvSpPr>
        <p:spPr>
          <a:xfrm>
            <a:off x="385012" y="2656281"/>
            <a:ext cx="3522846" cy="55245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a:solidFill>
                  <a:schemeClr val="accent3"/>
                </a:solidFill>
                <a:latin typeface="Franklin Gothic Book" panose="020B0503020102020204" pitchFamily="34" charset="0"/>
                <a:cs typeface="Arial" panose="020B0604020202020204" pitchFamily="34" charset="0"/>
              </a:rPr>
              <a:t>Click to edit Master title style</a:t>
            </a:r>
            <a:endParaRPr>
              <a:solidFill>
                <a:schemeClr val="accent3"/>
              </a:solidFill>
              <a:latin typeface="Franklin Gothic Book" panose="020B0503020102020204" pitchFamily="34" charset="0"/>
              <a:cs typeface="Arial" panose="020B0604020202020204" pitchFamily="34" charset="0"/>
            </a:endParaRPr>
          </a:p>
        </p:txBody>
      </p:sp>
      <p:sp>
        <p:nvSpPr>
          <p:cNvPr id="16" name="Google Shape;171;p22">
            <a:extLst>
              <a:ext uri="{FF2B5EF4-FFF2-40B4-BE49-F238E27FC236}">
                <a16:creationId xmlns:a16="http://schemas.microsoft.com/office/drawing/2014/main" id="{459771F3-FCF6-EF4A-B7C3-5A0B864569E3}"/>
              </a:ext>
            </a:extLst>
          </p:cNvPr>
          <p:cNvSpPr txBox="1">
            <a:spLocks noGrp="1"/>
          </p:cNvSpPr>
          <p:nvPr>
            <p:ph type="body" idx="4294967295"/>
          </p:nvPr>
        </p:nvSpPr>
        <p:spPr>
          <a:xfrm>
            <a:off x="385012" y="3080144"/>
            <a:ext cx="3522846" cy="649287"/>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sz="2400">
                <a:solidFill>
                  <a:schemeClr val="accent1"/>
                </a:solidFill>
                <a:latin typeface="Franklin Gothic Book" panose="020B0503020102020204" pitchFamily="34" charset="0"/>
                <a:cs typeface="Arial" panose="020B0604020202020204" pitchFamily="34" charset="0"/>
              </a:rPr>
              <a:t>Click to edit Master text styles</a:t>
            </a:r>
          </a:p>
        </p:txBody>
      </p:sp>
    </p:spTree>
    <p:extLst>
      <p:ext uri="{BB962C8B-B14F-4D97-AF65-F5344CB8AC3E}">
        <p14:creationId xmlns:p14="http://schemas.microsoft.com/office/powerpoint/2010/main" val="7017233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reserve="1">
  <p:cSld name="Transition dark">
    <p:bg>
      <p:bgPr>
        <a:solidFill>
          <a:schemeClr val="bg2">
            <a:lumMod val="75000"/>
          </a:schemeClr>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b="0" i="0">
                <a:solidFill>
                  <a:schemeClr val="bg1"/>
                </a:solidFill>
                <a:latin typeface="Franklin Gothic Book" panose="020B0503020102020204" pitchFamily="34" charset="0"/>
                <a:cs typeface="Arial" panose="020B0604020202020204" pitchFamily="34" charset="0"/>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r>
              <a:rPr lang="en-US"/>
              <a:t>Click to edit Master title style</a:t>
            </a:r>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13;p2"/>
          <p:cNvSpPr/>
          <p:nvPr/>
        </p:nvSpPr>
        <p:spPr>
          <a:xfrm>
            <a:off x="-1" y="2533163"/>
            <a:ext cx="721800" cy="77100"/>
          </a:xfrm>
          <a:prstGeom prst="rect">
            <a:avLst/>
          </a:pr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4" name="Google Shape;14;p2"/>
          <p:cNvSpPr/>
          <p:nvPr/>
        </p:nvSpPr>
        <p:spPr>
          <a:xfrm>
            <a:off x="721425" y="2533163"/>
            <a:ext cx="5216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29624773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reserve="1">
  <p:cSld name="1_Title">
    <p:bg>
      <p:bgPr>
        <a:solidFill>
          <a:schemeClr val="bg2">
            <a:lumMod val="75000"/>
          </a:schemeClr>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b="0" i="0">
                <a:solidFill>
                  <a:schemeClr val="accent4"/>
                </a:solidFill>
                <a:latin typeface="Franklin Gothic Book" panose="020B0503020102020204" pitchFamily="34" charset="0"/>
                <a:cs typeface="Arial" panose="020B0604020202020204" pitchFamily="34" charset="0"/>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r>
              <a:rPr lang="en-US"/>
              <a:t>Click to edit Master title style</a:t>
            </a:r>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13;p2"/>
          <p:cNvSpPr/>
          <p:nvPr/>
        </p:nvSpPr>
        <p:spPr>
          <a:xfrm>
            <a:off x="-1" y="2533163"/>
            <a:ext cx="721800" cy="77100"/>
          </a:xfrm>
          <a:prstGeom prst="rect">
            <a:avLst/>
          </a:pr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4" name="Google Shape;14;p2"/>
          <p:cNvSpPr/>
          <p:nvPr/>
        </p:nvSpPr>
        <p:spPr>
          <a:xfrm>
            <a:off x="721425" y="2533163"/>
            <a:ext cx="5216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4186978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bg2">
            <a:lumMod val="75000"/>
          </a:schemeClr>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1" name="Google Shape;81;p11"/>
          <p:cNvSpPr/>
          <p:nvPr/>
        </p:nvSpPr>
        <p:spPr>
          <a:xfrm>
            <a:off x="0" y="5066325"/>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2" name="Google Shape;82;p11"/>
          <p:cNvSpPr/>
          <p:nvPr/>
        </p:nvSpPr>
        <p:spPr>
          <a:xfrm>
            <a:off x="893710" y="5066325"/>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3" name="Title 2">
            <a:extLst>
              <a:ext uri="{FF2B5EF4-FFF2-40B4-BE49-F238E27FC236}">
                <a16:creationId xmlns:a16="http://schemas.microsoft.com/office/drawing/2014/main" id="{1D3FF1BC-A33B-D44A-967A-0D9EAA0B00A6}"/>
              </a:ext>
            </a:extLst>
          </p:cNvPr>
          <p:cNvSpPr>
            <a:spLocks noGrp="1"/>
          </p:cNvSpPr>
          <p:nvPr>
            <p:ph type="title"/>
          </p:nvPr>
        </p:nvSpPr>
        <p:spPr/>
        <p:txBody>
          <a:bodyPr/>
          <a:lstStyle>
            <a:lvl1pPr>
              <a:defRPr>
                <a:solidFill>
                  <a:schemeClr val="accent4"/>
                </a:solidFill>
              </a:defRPr>
            </a:lvl1pPr>
          </a:lstStyle>
          <a:p>
            <a:r>
              <a:rPr lang="en-US"/>
              <a:t>Click to edit Master title style</a:t>
            </a:r>
          </a:p>
        </p:txBody>
      </p:sp>
      <p:sp>
        <p:nvSpPr>
          <p:cNvPr id="17" name="Google Shape;33;p5">
            <a:extLst>
              <a:ext uri="{FF2B5EF4-FFF2-40B4-BE49-F238E27FC236}">
                <a16:creationId xmlns:a16="http://schemas.microsoft.com/office/drawing/2014/main" id="{40034E30-0D7F-014C-A830-B389D741FC81}"/>
              </a:ext>
            </a:extLst>
          </p:cNvPr>
          <p:cNvSpPr txBox="1">
            <a:spLocks noGrp="1"/>
          </p:cNvSpPr>
          <p:nvPr>
            <p:ph type="body" idx="1"/>
          </p:nvPr>
        </p:nvSpPr>
        <p:spPr>
          <a:xfrm>
            <a:off x="628647" y="1357082"/>
            <a:ext cx="7886699" cy="3213025"/>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Tree>
    <p:extLst>
      <p:ext uri="{BB962C8B-B14F-4D97-AF65-F5344CB8AC3E}">
        <p14:creationId xmlns:p14="http://schemas.microsoft.com/office/powerpoint/2010/main" val="2939129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bg2">
            <a:lumMod val="75000"/>
          </a:schemeClr>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1" name="Google Shape;81;p11"/>
          <p:cNvSpPr/>
          <p:nvPr/>
        </p:nvSpPr>
        <p:spPr>
          <a:xfrm>
            <a:off x="0" y="5066325"/>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2" name="Google Shape;82;p11"/>
          <p:cNvSpPr/>
          <p:nvPr/>
        </p:nvSpPr>
        <p:spPr>
          <a:xfrm>
            <a:off x="893710" y="5066325"/>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
        <p:nvSpPr>
          <p:cNvPr id="4" name="Title 3">
            <a:extLst>
              <a:ext uri="{FF2B5EF4-FFF2-40B4-BE49-F238E27FC236}">
                <a16:creationId xmlns:a16="http://schemas.microsoft.com/office/drawing/2014/main" id="{7B04ACB2-104D-3C4D-AE30-E9FB5C1550A0}"/>
              </a:ext>
            </a:extLst>
          </p:cNvPr>
          <p:cNvSpPr>
            <a:spLocks noGrp="1"/>
          </p:cNvSpPr>
          <p:nvPr>
            <p:ph type="title"/>
          </p:nvPr>
        </p:nvSpPr>
        <p:spPr>
          <a:xfrm>
            <a:off x="628649" y="274638"/>
            <a:ext cx="7886700" cy="993774"/>
          </a:xfrm>
          <a:prstGeom prst="rect">
            <a:avLst/>
          </a:prstGeom>
        </p:spPr>
        <p:txBody>
          <a:bodyPr>
            <a:normAutofit/>
          </a:bodyPr>
          <a:lstStyle>
            <a:lvl1pPr>
              <a:defRPr sz="3200" b="0" i="0">
                <a:solidFill>
                  <a:schemeClr val="accent4"/>
                </a:solidFill>
                <a:latin typeface="Franklin Gothic Medium" panose="020B0603020102020204" pitchFamily="34" charset="0"/>
                <a:cs typeface="Arial" panose="020B0604020202020204" pitchFamily="34" charset="0"/>
              </a:defRPr>
            </a:lvl1pPr>
          </a:lstStyle>
          <a:p>
            <a:r>
              <a:rPr lang="en-US"/>
              <a:t>Click to edit Master title style</a:t>
            </a:r>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13" name="Google Shape;33;p5">
            <a:extLst>
              <a:ext uri="{FF2B5EF4-FFF2-40B4-BE49-F238E27FC236}">
                <a16:creationId xmlns:a16="http://schemas.microsoft.com/office/drawing/2014/main" id="{191FE9C3-7EC6-D542-B7D3-03D7B16DB9DE}"/>
              </a:ext>
            </a:extLst>
          </p:cNvPr>
          <p:cNvSpPr txBox="1">
            <a:spLocks noGrp="1"/>
          </p:cNvSpPr>
          <p:nvPr>
            <p:ph type="body" idx="1"/>
          </p:nvPr>
        </p:nvSpPr>
        <p:spPr>
          <a:xfrm>
            <a:off x="628648" y="1357082"/>
            <a:ext cx="3755308" cy="3213025"/>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16" name="Google Shape;33;p5">
            <a:extLst>
              <a:ext uri="{FF2B5EF4-FFF2-40B4-BE49-F238E27FC236}">
                <a16:creationId xmlns:a16="http://schemas.microsoft.com/office/drawing/2014/main" id="{AD0E1679-38D4-4A48-84FD-07F4924DA27D}"/>
              </a:ext>
            </a:extLst>
          </p:cNvPr>
          <p:cNvSpPr txBox="1">
            <a:spLocks noGrp="1"/>
          </p:cNvSpPr>
          <p:nvPr>
            <p:ph type="body" idx="13"/>
          </p:nvPr>
        </p:nvSpPr>
        <p:spPr>
          <a:xfrm>
            <a:off x="4760041" y="1357082"/>
            <a:ext cx="3755308" cy="3213025"/>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Tree>
    <p:extLst>
      <p:ext uri="{BB962C8B-B14F-4D97-AF65-F5344CB8AC3E}">
        <p14:creationId xmlns:p14="http://schemas.microsoft.com/office/powerpoint/2010/main" val="16976469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bg2">
            <a:lumMod val="75000"/>
          </a:schemeClr>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1" name="Google Shape;81;p11"/>
          <p:cNvSpPr/>
          <p:nvPr/>
        </p:nvSpPr>
        <p:spPr>
          <a:xfrm>
            <a:off x="0" y="5066325"/>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2" name="Google Shape;82;p11"/>
          <p:cNvSpPr/>
          <p:nvPr/>
        </p:nvSpPr>
        <p:spPr>
          <a:xfrm>
            <a:off x="893710" y="5066325"/>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grpSp>
        <p:nvGrpSpPr>
          <p:cNvPr id="14" name="Group 13">
            <a:extLst>
              <a:ext uri="{FF2B5EF4-FFF2-40B4-BE49-F238E27FC236}">
                <a16:creationId xmlns:a16="http://schemas.microsoft.com/office/drawing/2014/main" id="{A46C3228-6C41-A74D-9C7A-620257F7F559}"/>
              </a:ext>
            </a:extLst>
          </p:cNvPr>
          <p:cNvGrpSpPr/>
          <p:nvPr userDrawn="1"/>
        </p:nvGrpSpPr>
        <p:grpSpPr>
          <a:xfrm>
            <a:off x="0" y="1344214"/>
            <a:ext cx="8898110" cy="3355848"/>
            <a:chOff x="0" y="1344738"/>
            <a:chExt cx="8898110" cy="3355848"/>
          </a:xfrm>
        </p:grpSpPr>
        <p:sp>
          <p:nvSpPr>
            <p:cNvPr id="15" name="Rectangle 14">
              <a:extLst>
                <a:ext uri="{FF2B5EF4-FFF2-40B4-BE49-F238E27FC236}">
                  <a16:creationId xmlns:a16="http://schemas.microsoft.com/office/drawing/2014/main" id="{56747E9E-DE21-1C45-B9C7-D616650CD450}"/>
                </a:ext>
              </a:extLst>
            </p:cNvPr>
            <p:cNvSpPr/>
            <p:nvPr userDrawn="1"/>
          </p:nvSpPr>
          <p:spPr>
            <a:xfrm>
              <a:off x="0" y="1344738"/>
              <a:ext cx="7356310" cy="33558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22F9889B-FE26-854C-9714-991434D62969}"/>
                </a:ext>
              </a:extLst>
            </p:cNvPr>
            <p:cNvSpPr/>
            <p:nvPr userDrawn="1"/>
          </p:nvSpPr>
          <p:spPr>
            <a:xfrm>
              <a:off x="6603758" y="1344738"/>
              <a:ext cx="2294352" cy="3355054"/>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accent3"/>
                </a:solidFill>
                <a:latin typeface="Franklin Gothic Book" panose="020B0503020102020204" pitchFamily="34" charset="0"/>
              </a:endParaRPr>
            </a:p>
          </p:txBody>
        </p:sp>
      </p:grpSp>
      <p:sp>
        <p:nvSpPr>
          <p:cNvPr id="8" name="Text Placeholder 7">
            <a:extLst>
              <a:ext uri="{FF2B5EF4-FFF2-40B4-BE49-F238E27FC236}">
                <a16:creationId xmlns:a16="http://schemas.microsoft.com/office/drawing/2014/main" id="{16075B94-214D-7747-8C95-35D0CD921C25}"/>
              </a:ext>
            </a:extLst>
          </p:cNvPr>
          <p:cNvSpPr>
            <a:spLocks noGrp="1"/>
          </p:cNvSpPr>
          <p:nvPr>
            <p:ph type="body" sz="quarter" idx="13" hasCustomPrompt="1"/>
          </p:nvPr>
        </p:nvSpPr>
        <p:spPr>
          <a:xfrm>
            <a:off x="628649" y="1458256"/>
            <a:ext cx="7677789" cy="3077885"/>
          </a:xfrm>
          <a:prstGeom prst="rect">
            <a:avLst/>
          </a:prstGeom>
        </p:spPr>
        <p:txBody>
          <a:bodyPr/>
          <a:lstStyle>
            <a:lvl1pPr>
              <a:lnSpc>
                <a:spcPct val="110000"/>
              </a:lnSpc>
              <a:buNone/>
              <a:defRPr b="0" i="0">
                <a:solidFill>
                  <a:schemeClr val="accent3"/>
                </a:solidFill>
                <a:latin typeface="Franklin Gothic Book" panose="020B0503020102020204" pitchFamily="34" charset="0"/>
                <a:cs typeface="Arial" panose="020B0604020202020204" pitchFamily="34" charset="0"/>
              </a:defRPr>
            </a:lvl1pPr>
            <a:lvl2pPr>
              <a:buNone/>
              <a:defRPr b="0" i="0">
                <a:solidFill>
                  <a:schemeClr val="accent1"/>
                </a:solidFill>
                <a:latin typeface="+mn-lt"/>
                <a:cs typeface="Arial" panose="020B0604020202020204" pitchFamily="34" charset="0"/>
              </a:defRPr>
            </a:lvl2pPr>
            <a:lvl3pPr>
              <a:buNone/>
              <a:defRPr b="0" i="0">
                <a:solidFill>
                  <a:schemeClr val="accent1"/>
                </a:solidFill>
                <a:latin typeface="+mn-lt"/>
                <a:cs typeface="Arial" panose="020B0604020202020204" pitchFamily="34" charset="0"/>
              </a:defRPr>
            </a:lvl3pPr>
            <a:lvl4pPr>
              <a:buNone/>
              <a:defRPr b="0" i="0">
                <a:solidFill>
                  <a:schemeClr val="accent1"/>
                </a:solidFill>
                <a:latin typeface="+mn-lt"/>
                <a:cs typeface="Arial" panose="020B0604020202020204" pitchFamily="34" charset="0"/>
              </a:defRPr>
            </a:lvl4pPr>
            <a:lvl5pPr>
              <a:buNone/>
              <a:defRPr b="0" i="0">
                <a:solidFill>
                  <a:schemeClr val="accent1"/>
                </a:solidFill>
                <a:latin typeface="+mn-lt"/>
                <a:cs typeface="Arial" panose="020B0604020202020204" pitchFamily="34" charset="0"/>
              </a:defRPr>
            </a:lvl5pPr>
          </a:lstStyle>
          <a:p>
            <a:pPr lvl="0"/>
            <a:r>
              <a:rPr lang="en-US"/>
              <a:t>Text here</a:t>
            </a:r>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2" name="Title 1">
            <a:extLst>
              <a:ext uri="{FF2B5EF4-FFF2-40B4-BE49-F238E27FC236}">
                <a16:creationId xmlns:a16="http://schemas.microsoft.com/office/drawing/2014/main" id="{0FE50E11-5C20-5943-8351-14D657768498}"/>
              </a:ext>
            </a:extLst>
          </p:cNvPr>
          <p:cNvSpPr>
            <a:spLocks noGrp="1"/>
          </p:cNvSpPr>
          <p:nvPr>
            <p:ph type="title"/>
          </p:nvPr>
        </p:nvSpPr>
        <p:spPr/>
        <p:txBody>
          <a:bodyPr/>
          <a:lstStyle>
            <a:lvl1pPr>
              <a:defRPr>
                <a:solidFill>
                  <a:schemeClr val="accent4"/>
                </a:solidFill>
              </a:defRPr>
            </a:lvl1pPr>
          </a:lstStyle>
          <a:p>
            <a:r>
              <a:rPr lang="en-US"/>
              <a:t>Click to edit Master title style</a:t>
            </a:r>
          </a:p>
        </p:txBody>
      </p:sp>
    </p:spTree>
    <p:extLst>
      <p:ext uri="{BB962C8B-B14F-4D97-AF65-F5344CB8AC3E}">
        <p14:creationId xmlns:p14="http://schemas.microsoft.com/office/powerpoint/2010/main" val="790423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bg2">
            <a:lumMod val="75000"/>
          </a:schemeClr>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1" name="Google Shape;81;p11"/>
          <p:cNvSpPr/>
          <p:nvPr/>
        </p:nvSpPr>
        <p:spPr>
          <a:xfrm>
            <a:off x="0" y="5066325"/>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2" name="Google Shape;82;p11"/>
          <p:cNvSpPr/>
          <p:nvPr/>
        </p:nvSpPr>
        <p:spPr>
          <a:xfrm>
            <a:off x="893710" y="5066325"/>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grpSp>
        <p:nvGrpSpPr>
          <p:cNvPr id="10" name="Group 9">
            <a:extLst>
              <a:ext uri="{FF2B5EF4-FFF2-40B4-BE49-F238E27FC236}">
                <a16:creationId xmlns:a16="http://schemas.microsoft.com/office/drawing/2014/main" id="{EB3BA99F-13CB-0341-81C0-BE5263B7B891}"/>
              </a:ext>
            </a:extLst>
          </p:cNvPr>
          <p:cNvGrpSpPr/>
          <p:nvPr userDrawn="1"/>
        </p:nvGrpSpPr>
        <p:grpSpPr>
          <a:xfrm>
            <a:off x="0" y="1344738"/>
            <a:ext cx="4793362" cy="3355848"/>
            <a:chOff x="0" y="1344738"/>
            <a:chExt cx="4793362" cy="3355848"/>
          </a:xfrm>
        </p:grpSpPr>
        <p:sp>
          <p:nvSpPr>
            <p:cNvPr id="7" name="Rectangle 6">
              <a:extLst>
                <a:ext uri="{FF2B5EF4-FFF2-40B4-BE49-F238E27FC236}">
                  <a16:creationId xmlns:a16="http://schemas.microsoft.com/office/drawing/2014/main" id="{9D56A841-2D2A-1043-A394-C0001CCE2BD8}"/>
                </a:ext>
              </a:extLst>
            </p:cNvPr>
            <p:cNvSpPr/>
            <p:nvPr userDrawn="1"/>
          </p:nvSpPr>
          <p:spPr>
            <a:xfrm>
              <a:off x="0" y="1344738"/>
              <a:ext cx="3227832" cy="33558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arallelogram 5">
              <a:extLst>
                <a:ext uri="{FF2B5EF4-FFF2-40B4-BE49-F238E27FC236}">
                  <a16:creationId xmlns:a16="http://schemas.microsoft.com/office/drawing/2014/main" id="{3AFDB302-D4F2-B143-A879-FEA136BFF14E}"/>
                </a:ext>
              </a:extLst>
            </p:cNvPr>
            <p:cNvSpPr/>
            <p:nvPr userDrawn="1"/>
          </p:nvSpPr>
          <p:spPr>
            <a:xfrm>
              <a:off x="2499010" y="1344738"/>
              <a:ext cx="2294352" cy="3355054"/>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accent3"/>
                </a:solidFill>
                <a:latin typeface="Franklin Gothic Book" panose="020B0503020102020204" pitchFamily="34" charset="0"/>
              </a:endParaRPr>
            </a:p>
          </p:txBody>
        </p:sp>
      </p:grpSp>
      <p:sp>
        <p:nvSpPr>
          <p:cNvPr id="8" name="Text Placeholder 7">
            <a:extLst>
              <a:ext uri="{FF2B5EF4-FFF2-40B4-BE49-F238E27FC236}">
                <a16:creationId xmlns:a16="http://schemas.microsoft.com/office/drawing/2014/main" id="{16075B94-214D-7747-8C95-35D0CD921C25}"/>
              </a:ext>
            </a:extLst>
          </p:cNvPr>
          <p:cNvSpPr>
            <a:spLocks noGrp="1"/>
          </p:cNvSpPr>
          <p:nvPr userDrawn="1">
            <p:ph type="body" sz="quarter" idx="13" hasCustomPrompt="1"/>
          </p:nvPr>
        </p:nvSpPr>
        <p:spPr>
          <a:xfrm>
            <a:off x="591671" y="1458256"/>
            <a:ext cx="3505200" cy="3095815"/>
          </a:xfrm>
          <a:prstGeom prst="rect">
            <a:avLst/>
          </a:prstGeom>
        </p:spPr>
        <p:txBody>
          <a:bodyPr/>
          <a:lstStyle>
            <a:lvl1pPr>
              <a:lnSpc>
                <a:spcPct val="110000"/>
              </a:lnSpc>
              <a:buNone/>
              <a:defRPr b="0" i="0">
                <a:solidFill>
                  <a:schemeClr val="accent3"/>
                </a:solidFill>
                <a:latin typeface="Franklin Gothic Book" panose="020B0503020102020204" pitchFamily="34" charset="0"/>
                <a:cs typeface="Arial" panose="020B0604020202020204" pitchFamily="34" charset="0"/>
              </a:defRPr>
            </a:lvl1pPr>
            <a:lvl2pPr>
              <a:buNone/>
              <a:defRPr b="0" i="0">
                <a:solidFill>
                  <a:schemeClr val="accent1"/>
                </a:solidFill>
                <a:latin typeface="+mn-lt"/>
                <a:cs typeface="Arial" panose="020B0604020202020204" pitchFamily="34" charset="0"/>
              </a:defRPr>
            </a:lvl2pPr>
            <a:lvl3pPr>
              <a:buNone/>
              <a:defRPr b="0" i="0">
                <a:solidFill>
                  <a:schemeClr val="accent1"/>
                </a:solidFill>
                <a:latin typeface="+mn-lt"/>
                <a:cs typeface="Arial" panose="020B0604020202020204" pitchFamily="34" charset="0"/>
              </a:defRPr>
            </a:lvl3pPr>
            <a:lvl4pPr>
              <a:buNone/>
              <a:defRPr b="0" i="0">
                <a:solidFill>
                  <a:schemeClr val="accent1"/>
                </a:solidFill>
                <a:latin typeface="+mn-lt"/>
                <a:cs typeface="Arial" panose="020B0604020202020204" pitchFamily="34" charset="0"/>
              </a:defRPr>
            </a:lvl4pPr>
            <a:lvl5pPr>
              <a:buNone/>
              <a:defRPr b="0" i="0">
                <a:solidFill>
                  <a:schemeClr val="accent1"/>
                </a:solidFill>
                <a:latin typeface="+mn-lt"/>
                <a:cs typeface="Arial" panose="020B0604020202020204" pitchFamily="34" charset="0"/>
              </a:defRPr>
            </a:lvl5pPr>
          </a:lstStyle>
          <a:p>
            <a:pPr lvl="0"/>
            <a:r>
              <a:rPr lang="en-US"/>
              <a:t>Text here</a:t>
            </a:r>
          </a:p>
        </p:txBody>
      </p:sp>
      <p:grpSp>
        <p:nvGrpSpPr>
          <p:cNvPr id="9" name="Group 8">
            <a:extLst>
              <a:ext uri="{FF2B5EF4-FFF2-40B4-BE49-F238E27FC236}">
                <a16:creationId xmlns:a16="http://schemas.microsoft.com/office/drawing/2014/main" id="{FAA8C46D-6FDE-FA4D-B8AD-6FC809F677BD}"/>
              </a:ext>
            </a:extLst>
          </p:cNvPr>
          <p:cNvGrpSpPr/>
          <p:nvPr userDrawn="1"/>
        </p:nvGrpSpPr>
        <p:grpSpPr>
          <a:xfrm>
            <a:off x="4350639" y="1344738"/>
            <a:ext cx="4793361" cy="3355848"/>
            <a:chOff x="4350639" y="1344738"/>
            <a:chExt cx="4793361" cy="3355848"/>
          </a:xfrm>
        </p:grpSpPr>
        <p:sp>
          <p:nvSpPr>
            <p:cNvPr id="12" name="Parallelogram 11">
              <a:extLst>
                <a:ext uri="{FF2B5EF4-FFF2-40B4-BE49-F238E27FC236}">
                  <a16:creationId xmlns:a16="http://schemas.microsoft.com/office/drawing/2014/main" id="{81131C16-DF3D-C14F-83E7-11176A742D58}"/>
                </a:ext>
              </a:extLst>
            </p:cNvPr>
            <p:cNvSpPr/>
            <p:nvPr userDrawn="1"/>
          </p:nvSpPr>
          <p:spPr>
            <a:xfrm>
              <a:off x="4350639" y="1344738"/>
              <a:ext cx="2294352" cy="3355054"/>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accent3"/>
                </a:solidFill>
                <a:latin typeface="Franklin Gothic Book" panose="020B0503020102020204" pitchFamily="34" charset="0"/>
              </a:endParaRPr>
            </a:p>
          </p:txBody>
        </p:sp>
        <p:sp>
          <p:nvSpPr>
            <p:cNvPr id="18" name="Rectangle 17">
              <a:extLst>
                <a:ext uri="{FF2B5EF4-FFF2-40B4-BE49-F238E27FC236}">
                  <a16:creationId xmlns:a16="http://schemas.microsoft.com/office/drawing/2014/main" id="{AE692EE8-008B-3E47-914B-1EFE2C2FD3BE}"/>
                </a:ext>
              </a:extLst>
            </p:cNvPr>
            <p:cNvSpPr/>
            <p:nvPr userDrawn="1"/>
          </p:nvSpPr>
          <p:spPr>
            <a:xfrm>
              <a:off x="5916168" y="1344738"/>
              <a:ext cx="3227832" cy="3355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 Placeholder 7">
            <a:extLst>
              <a:ext uri="{FF2B5EF4-FFF2-40B4-BE49-F238E27FC236}">
                <a16:creationId xmlns:a16="http://schemas.microsoft.com/office/drawing/2014/main" id="{AD43D99D-4061-B141-8C74-4F9F4E0FB52B}"/>
              </a:ext>
            </a:extLst>
          </p:cNvPr>
          <p:cNvSpPr>
            <a:spLocks noGrp="1"/>
          </p:cNvSpPr>
          <p:nvPr userDrawn="1">
            <p:ph type="body" sz="quarter" idx="14" hasCustomPrompt="1"/>
          </p:nvPr>
        </p:nvSpPr>
        <p:spPr>
          <a:xfrm>
            <a:off x="4987231" y="1448779"/>
            <a:ext cx="3505200" cy="3095815"/>
          </a:xfrm>
          <a:prstGeom prst="rect">
            <a:avLst/>
          </a:prstGeom>
        </p:spPr>
        <p:txBody>
          <a:bodyPr/>
          <a:lstStyle>
            <a:lvl1pPr>
              <a:lnSpc>
                <a:spcPct val="110000"/>
              </a:lnSpc>
              <a:buNone/>
              <a:defRPr b="0" i="0">
                <a:solidFill>
                  <a:schemeClr val="tx1"/>
                </a:solidFill>
                <a:latin typeface="Franklin Gothic Book" panose="020B0503020102020204" pitchFamily="34" charset="0"/>
                <a:cs typeface="Arial" panose="020B0604020202020204" pitchFamily="34" charset="0"/>
              </a:defRPr>
            </a:lvl1pPr>
            <a:lvl2pPr>
              <a:buNone/>
              <a:defRPr b="0" i="0">
                <a:solidFill>
                  <a:schemeClr val="accent1"/>
                </a:solidFill>
                <a:latin typeface="+mn-lt"/>
                <a:cs typeface="Arial" panose="020B0604020202020204" pitchFamily="34" charset="0"/>
              </a:defRPr>
            </a:lvl2pPr>
            <a:lvl3pPr>
              <a:buNone/>
              <a:defRPr b="0" i="0">
                <a:solidFill>
                  <a:schemeClr val="accent1"/>
                </a:solidFill>
                <a:latin typeface="+mn-lt"/>
                <a:cs typeface="Arial" panose="020B0604020202020204" pitchFamily="34" charset="0"/>
              </a:defRPr>
            </a:lvl3pPr>
            <a:lvl4pPr>
              <a:buNone/>
              <a:defRPr b="0" i="0">
                <a:solidFill>
                  <a:schemeClr val="accent1"/>
                </a:solidFill>
                <a:latin typeface="+mn-lt"/>
                <a:cs typeface="Arial" panose="020B0604020202020204" pitchFamily="34" charset="0"/>
              </a:defRPr>
            </a:lvl4pPr>
            <a:lvl5pPr>
              <a:buNone/>
              <a:defRPr b="0" i="0">
                <a:solidFill>
                  <a:schemeClr val="accent1"/>
                </a:solidFill>
                <a:latin typeface="+mn-lt"/>
                <a:cs typeface="Arial" panose="020B0604020202020204" pitchFamily="34" charset="0"/>
              </a:defRPr>
            </a:lvl5pPr>
          </a:lstStyle>
          <a:p>
            <a:pPr lvl="0"/>
            <a:r>
              <a:rPr lang="en-US"/>
              <a:t>Text here</a:t>
            </a:r>
          </a:p>
        </p:txBody>
      </p:sp>
      <p:sp>
        <p:nvSpPr>
          <p:cNvPr id="14" name="Title 13">
            <a:extLst>
              <a:ext uri="{FF2B5EF4-FFF2-40B4-BE49-F238E27FC236}">
                <a16:creationId xmlns:a16="http://schemas.microsoft.com/office/drawing/2014/main" id="{C0B010E2-767C-754C-9DB8-DCB0D20AE615}"/>
              </a:ext>
            </a:extLst>
          </p:cNvPr>
          <p:cNvSpPr>
            <a:spLocks noGrp="1"/>
          </p:cNvSpPr>
          <p:nvPr>
            <p:ph type="title"/>
          </p:nvPr>
        </p:nvSpPr>
        <p:spPr/>
        <p:txBody>
          <a:bodyPr/>
          <a:lstStyle>
            <a:lvl1pPr>
              <a:defRPr>
                <a:solidFill>
                  <a:schemeClr val="accent4"/>
                </a:solidFill>
              </a:defRPr>
            </a:lvl1pPr>
          </a:lstStyle>
          <a:p>
            <a:r>
              <a:rPr lang="en-US"/>
              <a:t>Click to edit Master title style</a:t>
            </a:r>
          </a:p>
        </p:txBody>
      </p:sp>
    </p:spTree>
    <p:extLst>
      <p:ext uri="{BB962C8B-B14F-4D97-AF65-F5344CB8AC3E}">
        <p14:creationId xmlns:p14="http://schemas.microsoft.com/office/powerpoint/2010/main" val="35244743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Quote" preserve="1">
  <p:cSld name="1_Quote">
    <p:bg>
      <p:bgPr>
        <a:solidFill>
          <a:schemeClr val="bg2">
            <a:lumMod val="75000"/>
          </a:schemeClr>
        </a:solidFill>
        <a:effectLst/>
      </p:bgPr>
    </p:bg>
    <p:spTree>
      <p:nvGrpSpPr>
        <p:cNvPr id="1" name="Shape 23"/>
        <p:cNvGrpSpPr/>
        <p:nvPr/>
      </p:nvGrpSpPr>
      <p:grpSpPr>
        <a:xfrm>
          <a:off x="0" y="0"/>
          <a:ext cx="0" cy="0"/>
          <a:chOff x="0" y="0"/>
          <a:chExt cx="0" cy="0"/>
        </a:xfrm>
      </p:grpSpPr>
      <p:sp>
        <p:nvSpPr>
          <p:cNvPr id="24" name="Google Shape;24;p4"/>
          <p:cNvSpPr txBox="1">
            <a:spLocks noGrp="1"/>
          </p:cNvSpPr>
          <p:nvPr>
            <p:ph type="body" idx="1"/>
          </p:nvPr>
        </p:nvSpPr>
        <p:spPr>
          <a:xfrm>
            <a:off x="1710425" y="2161800"/>
            <a:ext cx="5723700" cy="819900"/>
          </a:xfrm>
          <a:prstGeom prst="rect">
            <a:avLst/>
          </a:prstGeom>
        </p:spPr>
        <p:txBody>
          <a:bodyPr spcFirstLastPara="1" wrap="square" lIns="91425" tIns="91425" rIns="91425" bIns="91425" anchor="t" anchorCtr="0">
            <a:noAutofit/>
          </a:bodyPr>
          <a:lstStyle>
            <a:lvl1pPr marL="76200" lvl="0" indent="0" algn="ctr" rtl="0">
              <a:lnSpc>
                <a:spcPct val="110000"/>
              </a:lnSpc>
              <a:spcBef>
                <a:spcPts val="600"/>
              </a:spcBef>
              <a:spcAft>
                <a:spcPts val="0"/>
              </a:spcAft>
              <a:buClr>
                <a:schemeClr val="tx1"/>
              </a:buClr>
              <a:buSzPts val="2400"/>
              <a:buNone/>
              <a:defRPr sz="2800" b="0" i="1">
                <a:solidFill>
                  <a:schemeClr val="accent1">
                    <a:lumMod val="20000"/>
                    <a:lumOff val="80000"/>
                  </a:schemeClr>
                </a:solidFill>
                <a:latin typeface="Franklin Gothic Book" panose="020B0503020102020204" pitchFamily="34" charset="0"/>
                <a:cs typeface="Arial" panose="020B0604020202020204" pitchFamily="34" charset="0"/>
              </a:defRPr>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i="1"/>
            </a:lvl4pPr>
            <a:lvl5pPr marL="2286000" lvl="4" indent="-381000" algn="ctr" rtl="0">
              <a:spcBef>
                <a:spcPts val="0"/>
              </a:spcBef>
              <a:spcAft>
                <a:spcPts val="0"/>
              </a:spcAft>
              <a:buSzPts val="2400"/>
              <a:buChar char="○"/>
              <a:defRPr i="1"/>
            </a:lvl5pPr>
            <a:lvl6pPr marL="2743200" lvl="5" indent="-381000" algn="ctr" rtl="0">
              <a:spcBef>
                <a:spcPts val="0"/>
              </a:spcBef>
              <a:spcAft>
                <a:spcPts val="0"/>
              </a:spcAft>
              <a:buSzPts val="2400"/>
              <a:buChar char="■"/>
              <a:defRPr i="1"/>
            </a:lvl6pPr>
            <a:lvl7pPr marL="3200400" lvl="6" indent="-381000" algn="ctr" rtl="0">
              <a:spcBef>
                <a:spcPts val="0"/>
              </a:spcBef>
              <a:spcAft>
                <a:spcPts val="0"/>
              </a:spcAft>
              <a:buSzPts val="2400"/>
              <a:buChar char="●"/>
              <a:defRPr i="1"/>
            </a:lvl7pPr>
            <a:lvl8pPr marL="3657600" lvl="7" indent="-381000" algn="ctr" rtl="0">
              <a:spcBef>
                <a:spcPts val="0"/>
              </a:spcBef>
              <a:spcAft>
                <a:spcPts val="0"/>
              </a:spcAft>
              <a:buSzPts val="2400"/>
              <a:buChar char="○"/>
              <a:defRPr i="1"/>
            </a:lvl8pPr>
            <a:lvl9pPr marL="4114800" lvl="8" indent="-381000" algn="ctr">
              <a:spcBef>
                <a:spcPts val="0"/>
              </a:spcBef>
              <a:spcAft>
                <a:spcPts val="0"/>
              </a:spcAft>
              <a:buSzPts val="2400"/>
              <a:buChar char="■"/>
              <a:defRPr i="1"/>
            </a:lvl9pPr>
          </a:lstStyle>
          <a:p>
            <a:pPr lvl="0"/>
            <a:r>
              <a:rPr lang="en-US"/>
              <a:t>Click to edit Master text styles</a:t>
            </a:r>
          </a:p>
        </p:txBody>
      </p:sp>
      <p:sp>
        <p:nvSpPr>
          <p:cNvPr id="25" name="Google Shape;25;p4"/>
          <p:cNvSpPr txBox="1"/>
          <p:nvPr/>
        </p:nvSpPr>
        <p:spPr>
          <a:xfrm>
            <a:off x="3593400" y="710138"/>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3800" b="1" i="0">
                <a:solidFill>
                  <a:schemeClr val="accent1">
                    <a:lumMod val="20000"/>
                    <a:lumOff val="80000"/>
                  </a:schemeClr>
                </a:solidFill>
                <a:latin typeface="Franklin Gothic Demi" panose="020B0603020102020204" pitchFamily="34" charset="0"/>
              </a:rPr>
              <a:t>“</a:t>
            </a:r>
            <a:endParaRPr sz="13800" b="1" i="0">
              <a:solidFill>
                <a:schemeClr val="accent1">
                  <a:lumMod val="20000"/>
                  <a:lumOff val="80000"/>
                </a:schemeClr>
              </a:solidFill>
              <a:latin typeface="Franklin Gothic Demi" panose="020B0603020102020204" pitchFamily="34" charset="0"/>
            </a:endParaRPr>
          </a:p>
        </p:txBody>
      </p:sp>
      <p:sp>
        <p:nvSpPr>
          <p:cNvPr id="26" name="Google Shape;26;p4"/>
          <p:cNvSpPr/>
          <p:nvPr/>
        </p:nvSpPr>
        <p:spPr>
          <a:xfrm>
            <a:off x="5723283" y="1599675"/>
            <a:ext cx="17103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7" name="Google Shape;27;p4"/>
          <p:cNvSpPr/>
          <p:nvPr/>
        </p:nvSpPr>
        <p:spPr>
          <a:xfrm>
            <a:off x="7434177" y="1599675"/>
            <a:ext cx="17103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8" name="Google Shape;28;p4"/>
          <p:cNvSpPr/>
          <p:nvPr/>
        </p:nvSpPr>
        <p:spPr>
          <a:xfrm>
            <a:off x="0" y="1599675"/>
            <a:ext cx="1710300" cy="77100"/>
          </a:xfrm>
          <a:prstGeom prst="rect">
            <a:avLst/>
          </a:pr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9" name="Google Shape;29;p4"/>
          <p:cNvSpPr/>
          <p:nvPr/>
        </p:nvSpPr>
        <p:spPr>
          <a:xfrm>
            <a:off x="1710425" y="1599675"/>
            <a:ext cx="17103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9" name="Google Shape;83;p11">
            <a:extLst>
              <a:ext uri="{FF2B5EF4-FFF2-40B4-BE49-F238E27FC236}">
                <a16:creationId xmlns:a16="http://schemas.microsoft.com/office/drawing/2014/main" id="{FD7A948B-B516-E74A-B3D9-F88902041617}"/>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0" name="Picture 9">
            <a:extLst>
              <a:ext uri="{FF2B5EF4-FFF2-40B4-BE49-F238E27FC236}">
                <a16:creationId xmlns:a16="http://schemas.microsoft.com/office/drawing/2014/main" id="{28D101B8-943B-BC47-B52B-AEA6B47CC20A}"/>
              </a:ext>
            </a:extLst>
          </p:cNvPr>
          <p:cNvPicPr>
            <a:picLocks noChangeAspect="1"/>
          </p:cNvPicPr>
          <p:nvPr userDrawn="1"/>
        </p:nvPicPr>
        <p:blipFill>
          <a:blip r:embed="rId2"/>
          <a:srcRect/>
          <a:stretch/>
        </p:blipFill>
        <p:spPr>
          <a:xfrm>
            <a:off x="118872" y="4793752"/>
            <a:ext cx="1953185" cy="183903"/>
          </a:xfrm>
          <a:prstGeom prst="rect">
            <a:avLst/>
          </a:prstGeom>
        </p:spPr>
      </p:pic>
    </p:spTree>
    <p:extLst>
      <p:ext uri="{BB962C8B-B14F-4D97-AF65-F5344CB8AC3E}">
        <p14:creationId xmlns:p14="http://schemas.microsoft.com/office/powerpoint/2010/main" val="29476557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Quote" preserve="1">
  <p:cSld name="1_Quote">
    <p:bg>
      <p:bgPr>
        <a:solidFill>
          <a:schemeClr val="bg2">
            <a:lumMod val="75000"/>
          </a:schemeClr>
        </a:solidFill>
        <a:effectLst/>
      </p:bgPr>
    </p:bg>
    <p:spTree>
      <p:nvGrpSpPr>
        <p:cNvPr id="1" name="Shape 23"/>
        <p:cNvGrpSpPr/>
        <p:nvPr/>
      </p:nvGrpSpPr>
      <p:grpSpPr>
        <a:xfrm>
          <a:off x="0" y="0"/>
          <a:ext cx="0" cy="0"/>
          <a:chOff x="0" y="0"/>
          <a:chExt cx="0" cy="0"/>
        </a:xfrm>
      </p:grpSpPr>
      <p:sp>
        <p:nvSpPr>
          <p:cNvPr id="24" name="Google Shape;24;p4"/>
          <p:cNvSpPr txBox="1">
            <a:spLocks noGrp="1"/>
          </p:cNvSpPr>
          <p:nvPr>
            <p:ph type="body" idx="1"/>
          </p:nvPr>
        </p:nvSpPr>
        <p:spPr>
          <a:xfrm>
            <a:off x="1710425" y="2161800"/>
            <a:ext cx="5723700" cy="819900"/>
          </a:xfrm>
          <a:prstGeom prst="rect">
            <a:avLst/>
          </a:prstGeom>
        </p:spPr>
        <p:txBody>
          <a:bodyPr spcFirstLastPara="1" wrap="square" lIns="91425" tIns="91425" rIns="91425" bIns="91425" anchor="t" anchorCtr="0">
            <a:noAutofit/>
          </a:bodyPr>
          <a:lstStyle>
            <a:lvl1pPr marL="76200" lvl="0" indent="0" algn="ctr" rtl="0">
              <a:lnSpc>
                <a:spcPct val="110000"/>
              </a:lnSpc>
              <a:spcBef>
                <a:spcPts val="600"/>
              </a:spcBef>
              <a:spcAft>
                <a:spcPts val="0"/>
              </a:spcAft>
              <a:buClr>
                <a:schemeClr val="tx1"/>
              </a:buClr>
              <a:buSzPts val="2400"/>
              <a:buNone/>
              <a:defRPr sz="2800" b="0" i="1">
                <a:solidFill>
                  <a:schemeClr val="accent4"/>
                </a:solidFill>
                <a:latin typeface="Franklin Gothic Book" panose="020B0503020102020204" pitchFamily="34" charset="0"/>
                <a:cs typeface="Arial" panose="020B0604020202020204" pitchFamily="34" charset="0"/>
              </a:defRPr>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i="1"/>
            </a:lvl4pPr>
            <a:lvl5pPr marL="2286000" lvl="4" indent="-381000" algn="ctr" rtl="0">
              <a:spcBef>
                <a:spcPts val="0"/>
              </a:spcBef>
              <a:spcAft>
                <a:spcPts val="0"/>
              </a:spcAft>
              <a:buSzPts val="2400"/>
              <a:buChar char="○"/>
              <a:defRPr i="1"/>
            </a:lvl5pPr>
            <a:lvl6pPr marL="2743200" lvl="5" indent="-381000" algn="ctr" rtl="0">
              <a:spcBef>
                <a:spcPts val="0"/>
              </a:spcBef>
              <a:spcAft>
                <a:spcPts val="0"/>
              </a:spcAft>
              <a:buSzPts val="2400"/>
              <a:buChar char="■"/>
              <a:defRPr i="1"/>
            </a:lvl6pPr>
            <a:lvl7pPr marL="3200400" lvl="6" indent="-381000" algn="ctr" rtl="0">
              <a:spcBef>
                <a:spcPts val="0"/>
              </a:spcBef>
              <a:spcAft>
                <a:spcPts val="0"/>
              </a:spcAft>
              <a:buSzPts val="2400"/>
              <a:buChar char="●"/>
              <a:defRPr i="1"/>
            </a:lvl7pPr>
            <a:lvl8pPr marL="3657600" lvl="7" indent="-381000" algn="ctr" rtl="0">
              <a:spcBef>
                <a:spcPts val="0"/>
              </a:spcBef>
              <a:spcAft>
                <a:spcPts val="0"/>
              </a:spcAft>
              <a:buSzPts val="2400"/>
              <a:buChar char="○"/>
              <a:defRPr i="1"/>
            </a:lvl8pPr>
            <a:lvl9pPr marL="4114800" lvl="8" indent="-381000" algn="ctr">
              <a:spcBef>
                <a:spcPts val="0"/>
              </a:spcBef>
              <a:spcAft>
                <a:spcPts val="0"/>
              </a:spcAft>
              <a:buSzPts val="2400"/>
              <a:buChar char="■"/>
              <a:defRPr i="1"/>
            </a:lvl9pPr>
          </a:lstStyle>
          <a:p>
            <a:pPr lvl="0"/>
            <a:r>
              <a:rPr lang="en-US"/>
              <a:t>Click to edit Master text styles</a:t>
            </a:r>
          </a:p>
        </p:txBody>
      </p:sp>
      <p:sp>
        <p:nvSpPr>
          <p:cNvPr id="26" name="Google Shape;26;p4"/>
          <p:cNvSpPr/>
          <p:nvPr/>
        </p:nvSpPr>
        <p:spPr>
          <a:xfrm>
            <a:off x="5723283" y="1599675"/>
            <a:ext cx="17103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7" name="Google Shape;27;p4"/>
          <p:cNvSpPr/>
          <p:nvPr/>
        </p:nvSpPr>
        <p:spPr>
          <a:xfrm>
            <a:off x="7434177" y="1599675"/>
            <a:ext cx="17103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8" name="Google Shape;28;p4"/>
          <p:cNvSpPr/>
          <p:nvPr/>
        </p:nvSpPr>
        <p:spPr>
          <a:xfrm>
            <a:off x="0" y="1599675"/>
            <a:ext cx="1710300" cy="77100"/>
          </a:xfrm>
          <a:prstGeom prst="rect">
            <a:avLst/>
          </a:prstGeom>
          <a:solidFill>
            <a:schemeClr val="tx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9" name="Google Shape;29;p4"/>
          <p:cNvSpPr/>
          <p:nvPr/>
        </p:nvSpPr>
        <p:spPr>
          <a:xfrm>
            <a:off x="1710425" y="1599675"/>
            <a:ext cx="17103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9" name="Google Shape;83;p11">
            <a:extLst>
              <a:ext uri="{FF2B5EF4-FFF2-40B4-BE49-F238E27FC236}">
                <a16:creationId xmlns:a16="http://schemas.microsoft.com/office/drawing/2014/main" id="{11AACD7F-69C4-F64A-94A5-497A1CD3BF77}"/>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0" name="Picture 9">
            <a:extLst>
              <a:ext uri="{FF2B5EF4-FFF2-40B4-BE49-F238E27FC236}">
                <a16:creationId xmlns:a16="http://schemas.microsoft.com/office/drawing/2014/main" id="{A39CB0E8-E143-A549-9973-AD870EB8FC67}"/>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11" name="Google Shape;25;p4">
            <a:extLst>
              <a:ext uri="{FF2B5EF4-FFF2-40B4-BE49-F238E27FC236}">
                <a16:creationId xmlns:a16="http://schemas.microsoft.com/office/drawing/2014/main" id="{7D4F2B3C-D04D-7F49-AE14-46D6650EA0D5}"/>
              </a:ext>
            </a:extLst>
          </p:cNvPr>
          <p:cNvSpPr txBox="1"/>
          <p:nvPr userDrawn="1"/>
        </p:nvSpPr>
        <p:spPr>
          <a:xfrm>
            <a:off x="3593400" y="710138"/>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3800" b="1" i="0">
                <a:solidFill>
                  <a:schemeClr val="accent4"/>
                </a:solidFill>
                <a:latin typeface="Franklin Gothic Demi" panose="020B0603020102020204" pitchFamily="34" charset="0"/>
              </a:rPr>
              <a:t>“</a:t>
            </a:r>
            <a:endParaRPr sz="13800" b="1" i="0">
              <a:solidFill>
                <a:schemeClr val="accent4"/>
              </a:solidFill>
              <a:latin typeface="Franklin Gothic Demi" panose="020B0603020102020204" pitchFamily="34" charset="0"/>
            </a:endParaRPr>
          </a:p>
        </p:txBody>
      </p:sp>
    </p:spTree>
    <p:extLst>
      <p:ext uri="{BB962C8B-B14F-4D97-AF65-F5344CB8AC3E}">
        <p14:creationId xmlns:p14="http://schemas.microsoft.com/office/powerpoint/2010/main" val="10874605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bg>
      <p:bgPr>
        <a:solidFill>
          <a:schemeClr val="bg2">
            <a:lumMod val="75000"/>
          </a:schemeClr>
        </a:solidFill>
        <a:effectLst/>
      </p:bgPr>
    </p:bg>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361149" y="1373588"/>
            <a:ext cx="3957277"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a:xfrm>
            <a:off x="361149" y="274638"/>
            <a:ext cx="3957277" cy="993775"/>
          </a:xfrm>
        </p:spPr>
        <p:txBody>
          <a:bodyPr/>
          <a:lstStyle>
            <a:lvl1pPr>
              <a:defRPr>
                <a:solidFill>
                  <a:schemeClr val="accent4"/>
                </a:solidFill>
              </a:defRPr>
            </a:lvl1pPr>
          </a:lstStyle>
          <a:p>
            <a:r>
              <a:rPr lang="en-US"/>
              <a:t>Click to edit Master title style</a:t>
            </a:r>
          </a:p>
        </p:txBody>
      </p:sp>
      <p:sp>
        <p:nvSpPr>
          <p:cNvPr id="13" name="Slide Number Placeholder 3">
            <a:extLst>
              <a:ext uri="{FF2B5EF4-FFF2-40B4-BE49-F238E27FC236}">
                <a16:creationId xmlns:a16="http://schemas.microsoft.com/office/drawing/2014/main" id="{AEC3A16C-489D-7046-8180-5B0341F05DC4}"/>
              </a:ext>
            </a:extLst>
          </p:cNvPr>
          <p:cNvSpPr>
            <a:spLocks noGrp="1"/>
          </p:cNvSpPr>
          <p:nvPr>
            <p:ph type="sldNum" sz="quarter" idx="4"/>
          </p:nvPr>
        </p:nvSpPr>
        <p:spPr>
          <a:xfrm>
            <a:off x="3916824" y="4700016"/>
            <a:ext cx="548640" cy="313500"/>
          </a:xfrm>
          <a:prstGeom prst="rect">
            <a:avLst/>
          </a:prstGeom>
        </p:spPr>
        <p:txBody>
          <a:bodyPr vert="horz" lIns="91440" tIns="91440" rIns="91440" bIns="91440" rtlCol="0" anchor="t" anchorCtr="0"/>
          <a:lstStyle>
            <a:lvl1pPr algn="r">
              <a:defRPr sz="1200">
                <a:solidFill>
                  <a:schemeClr val="tx2"/>
                </a:solidFill>
                <a:latin typeface="+mn-lt"/>
              </a:defRPr>
            </a:lvl1pPr>
          </a:lstStyle>
          <a:p>
            <a:fld id="{8FE50164-6C9E-C94E-8935-7483CE1EEFCA}" type="slidenum">
              <a:rPr lang="en-US" smtClean="0"/>
              <a:pPr/>
              <a:t>‹#›</a:t>
            </a:fld>
            <a:endParaRPr lang="en-US">
              <a:solidFill>
                <a:schemeClr val="tx2"/>
              </a:solidFill>
            </a:endParaRPr>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2"/>
          <a:srcRect l="15005" r="25325"/>
          <a:stretch/>
        </p:blipFill>
        <p:spPr>
          <a:xfrm>
            <a:off x="4612501" y="0"/>
            <a:ext cx="4531499" cy="5064469"/>
          </a:xfrm>
          <a:prstGeom prst="rect">
            <a:avLst/>
          </a:prstGeom>
          <a:noFill/>
          <a:ln>
            <a:noFill/>
          </a:ln>
        </p:spPr>
      </p:pic>
      <p:pic>
        <p:nvPicPr>
          <p:cNvPr id="15" name="Picture 14">
            <a:extLst>
              <a:ext uri="{FF2B5EF4-FFF2-40B4-BE49-F238E27FC236}">
                <a16:creationId xmlns:a16="http://schemas.microsoft.com/office/drawing/2014/main" id="{6E364A78-5B8F-274C-9A9D-243B2D345C31}"/>
              </a:ext>
            </a:extLst>
          </p:cNvPr>
          <p:cNvPicPr>
            <a:picLocks noChangeAspect="1"/>
          </p:cNvPicPr>
          <p:nvPr userDrawn="1"/>
        </p:nvPicPr>
        <p:blipFill>
          <a:blip r:embed="rId3"/>
          <a:srcRect/>
          <a:stretch/>
        </p:blipFill>
        <p:spPr>
          <a:xfrm>
            <a:off x="118872" y="4793752"/>
            <a:ext cx="1953185" cy="183903"/>
          </a:xfrm>
          <a:prstGeom prst="rect">
            <a:avLst/>
          </a:prstGeom>
        </p:spPr>
      </p:pic>
      <p:sp>
        <p:nvSpPr>
          <p:cNvPr id="16" name="Google Shape;79;p11">
            <a:extLst>
              <a:ext uri="{FF2B5EF4-FFF2-40B4-BE49-F238E27FC236}">
                <a16:creationId xmlns:a16="http://schemas.microsoft.com/office/drawing/2014/main" id="{C8633D9C-D5C6-CF44-AEE0-9B98E857BEF4}"/>
              </a:ext>
            </a:extLst>
          </p:cNvPr>
          <p:cNvSpPr/>
          <p:nvPr userDrawn="1"/>
        </p:nvSpPr>
        <p:spPr>
          <a:xfrm>
            <a:off x="7356366" y="5075290"/>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7" name="Google Shape;80;p11">
            <a:extLst>
              <a:ext uri="{FF2B5EF4-FFF2-40B4-BE49-F238E27FC236}">
                <a16:creationId xmlns:a16="http://schemas.microsoft.com/office/drawing/2014/main" id="{5CB88C6F-D318-6045-B801-DC4DBFD1377B}"/>
              </a:ext>
            </a:extLst>
          </p:cNvPr>
          <p:cNvSpPr/>
          <p:nvPr userDrawn="1"/>
        </p:nvSpPr>
        <p:spPr>
          <a:xfrm>
            <a:off x="8250312" y="5075290"/>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8" name="Google Shape;81;p11">
            <a:extLst>
              <a:ext uri="{FF2B5EF4-FFF2-40B4-BE49-F238E27FC236}">
                <a16:creationId xmlns:a16="http://schemas.microsoft.com/office/drawing/2014/main" id="{A9147E08-9A98-BB48-87B5-1F7AFC260520}"/>
              </a:ext>
            </a:extLst>
          </p:cNvPr>
          <p:cNvSpPr/>
          <p:nvPr userDrawn="1"/>
        </p:nvSpPr>
        <p:spPr>
          <a:xfrm>
            <a:off x="0" y="5075290"/>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9" name="Google Shape;82;p11">
            <a:extLst>
              <a:ext uri="{FF2B5EF4-FFF2-40B4-BE49-F238E27FC236}">
                <a16:creationId xmlns:a16="http://schemas.microsoft.com/office/drawing/2014/main" id="{420A6E35-40DE-0540-ABB9-A66099E89F27}"/>
              </a:ext>
            </a:extLst>
          </p:cNvPr>
          <p:cNvSpPr/>
          <p:nvPr userDrawn="1"/>
        </p:nvSpPr>
        <p:spPr>
          <a:xfrm>
            <a:off x="893710" y="5075290"/>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8131260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bg>
      <p:bgPr>
        <a:solidFill>
          <a:schemeClr val="bg2">
            <a:lumMod val="75000"/>
          </a:schemeClr>
        </a:solidFill>
        <a:effectLst/>
      </p:bgPr>
    </p:bg>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4906255" y="1373588"/>
            <a:ext cx="3957277"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a:xfrm>
            <a:off x="4906255" y="274638"/>
            <a:ext cx="3957277" cy="993775"/>
          </a:xfrm>
        </p:spPr>
        <p:txBody>
          <a:bodyPr/>
          <a:lstStyle>
            <a:lvl1pPr>
              <a:defRPr>
                <a:solidFill>
                  <a:schemeClr val="accent4"/>
                </a:solidFill>
              </a:defRPr>
            </a:lvl1pPr>
          </a:lstStyle>
          <a:p>
            <a:r>
              <a:rPr lang="en-US"/>
              <a:t>Click to edit Master title style</a:t>
            </a:r>
          </a:p>
        </p:txBody>
      </p:sp>
      <p:sp>
        <p:nvSpPr>
          <p:cNvPr id="13" name="Slide Number Placeholder 3">
            <a:extLst>
              <a:ext uri="{FF2B5EF4-FFF2-40B4-BE49-F238E27FC236}">
                <a16:creationId xmlns:a16="http://schemas.microsoft.com/office/drawing/2014/main" id="{AEC3A16C-489D-7046-8180-5B0341F05DC4}"/>
              </a:ext>
            </a:extLst>
          </p:cNvPr>
          <p:cNvSpPr>
            <a:spLocks noGrp="1"/>
          </p:cNvSpPr>
          <p:nvPr>
            <p:ph type="sldNum" sz="quarter" idx="4"/>
          </p:nvPr>
        </p:nvSpPr>
        <p:spPr>
          <a:xfrm>
            <a:off x="8461930" y="4700016"/>
            <a:ext cx="548640" cy="313500"/>
          </a:xfrm>
          <a:prstGeom prst="rect">
            <a:avLst/>
          </a:prstGeom>
        </p:spPr>
        <p:txBody>
          <a:bodyPr vert="horz" lIns="91440" tIns="91440" rIns="91440" bIns="91440" rtlCol="0" anchor="t" anchorCtr="0"/>
          <a:lstStyle>
            <a:lvl1pPr algn="r">
              <a:defRPr sz="1200">
                <a:solidFill>
                  <a:schemeClr val="tx2"/>
                </a:solidFill>
                <a:latin typeface="+mn-lt"/>
              </a:defRPr>
            </a:lvl1pPr>
          </a:lstStyle>
          <a:p>
            <a:fld id="{8FE50164-6C9E-C94E-8935-7483CE1EEFCA}" type="slidenum">
              <a:rPr lang="en-US" smtClean="0"/>
              <a:pPr/>
              <a:t>‹#›</a:t>
            </a:fld>
            <a:endParaRPr lang="en-US">
              <a:solidFill>
                <a:schemeClr val="tx2"/>
              </a:solidFill>
            </a:endParaRPr>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2"/>
          <a:srcRect l="15005" r="25325"/>
          <a:stretch/>
        </p:blipFill>
        <p:spPr>
          <a:xfrm>
            <a:off x="0" y="0"/>
            <a:ext cx="4531499" cy="5064469"/>
          </a:xfrm>
          <a:prstGeom prst="rect">
            <a:avLst/>
          </a:prstGeom>
          <a:noFill/>
          <a:ln>
            <a:noFill/>
          </a:ln>
        </p:spPr>
      </p:pic>
      <p:pic>
        <p:nvPicPr>
          <p:cNvPr id="15" name="Picture 14">
            <a:extLst>
              <a:ext uri="{FF2B5EF4-FFF2-40B4-BE49-F238E27FC236}">
                <a16:creationId xmlns:a16="http://schemas.microsoft.com/office/drawing/2014/main" id="{6E364A78-5B8F-274C-9A9D-243B2D345C31}"/>
              </a:ext>
            </a:extLst>
          </p:cNvPr>
          <p:cNvPicPr>
            <a:picLocks noChangeAspect="1"/>
          </p:cNvPicPr>
          <p:nvPr userDrawn="1"/>
        </p:nvPicPr>
        <p:blipFill>
          <a:blip r:embed="rId3"/>
          <a:srcRect/>
          <a:stretch/>
        </p:blipFill>
        <p:spPr>
          <a:xfrm>
            <a:off x="4663978" y="4793752"/>
            <a:ext cx="1953185" cy="183903"/>
          </a:xfrm>
          <a:prstGeom prst="rect">
            <a:avLst/>
          </a:prstGeom>
        </p:spPr>
      </p:pic>
      <p:sp>
        <p:nvSpPr>
          <p:cNvPr id="18" name="Google Shape;79;p11">
            <a:extLst>
              <a:ext uri="{FF2B5EF4-FFF2-40B4-BE49-F238E27FC236}">
                <a16:creationId xmlns:a16="http://schemas.microsoft.com/office/drawing/2014/main" id="{31275AF1-E1CE-E349-9A62-55FE5056B4E4}"/>
              </a:ext>
            </a:extLst>
          </p:cNvPr>
          <p:cNvSpPr/>
          <p:nvPr userDrawn="1"/>
        </p:nvSpPr>
        <p:spPr>
          <a:xfrm>
            <a:off x="7356366" y="5075290"/>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9" name="Google Shape;80;p11">
            <a:extLst>
              <a:ext uri="{FF2B5EF4-FFF2-40B4-BE49-F238E27FC236}">
                <a16:creationId xmlns:a16="http://schemas.microsoft.com/office/drawing/2014/main" id="{A12A325B-3ADE-2A47-8E17-E542368B6D5C}"/>
              </a:ext>
            </a:extLst>
          </p:cNvPr>
          <p:cNvSpPr/>
          <p:nvPr userDrawn="1"/>
        </p:nvSpPr>
        <p:spPr>
          <a:xfrm>
            <a:off x="8250312" y="5075290"/>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0" name="Google Shape;81;p11">
            <a:extLst>
              <a:ext uri="{FF2B5EF4-FFF2-40B4-BE49-F238E27FC236}">
                <a16:creationId xmlns:a16="http://schemas.microsoft.com/office/drawing/2014/main" id="{EA6E67FF-D2E9-434A-81D8-3BCFA245F1C4}"/>
              </a:ext>
            </a:extLst>
          </p:cNvPr>
          <p:cNvSpPr/>
          <p:nvPr userDrawn="1"/>
        </p:nvSpPr>
        <p:spPr>
          <a:xfrm>
            <a:off x="0" y="5075290"/>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1" name="Google Shape;82;p11">
            <a:extLst>
              <a:ext uri="{FF2B5EF4-FFF2-40B4-BE49-F238E27FC236}">
                <a16:creationId xmlns:a16="http://schemas.microsoft.com/office/drawing/2014/main" id="{13EEAC10-6B39-CE48-B83F-D51C36C40A96}"/>
              </a:ext>
            </a:extLst>
          </p:cNvPr>
          <p:cNvSpPr/>
          <p:nvPr userDrawn="1"/>
        </p:nvSpPr>
        <p:spPr>
          <a:xfrm>
            <a:off x="893710" y="5075290"/>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3621153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type="title" preserve="1">
  <p:cSld name="1_Title">
    <p:bg>
      <p:bgPr>
        <a:solidFill>
          <a:schemeClr val="accent5">
            <a:lumMod val="50000"/>
          </a:schemeClr>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b="0" i="0">
                <a:solidFill>
                  <a:schemeClr val="accent6">
                    <a:lumMod val="20000"/>
                    <a:lumOff val="80000"/>
                  </a:schemeClr>
                </a:solidFill>
                <a:latin typeface="Franklin Gothic Book" panose="020B0503020102020204" pitchFamily="34" charset="0"/>
                <a:cs typeface="Arial" panose="020B0604020202020204" pitchFamily="34" charset="0"/>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r>
              <a:rPr lang="en-US"/>
              <a:t>Click to edit Master title style</a:t>
            </a:r>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13;p2"/>
          <p:cNvSpPr/>
          <p:nvPr/>
        </p:nvSpPr>
        <p:spPr>
          <a:xfrm>
            <a:off x="-1" y="2533163"/>
            <a:ext cx="7218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4" name="Google Shape;14;p2"/>
          <p:cNvSpPr/>
          <p:nvPr/>
        </p:nvSpPr>
        <p:spPr>
          <a:xfrm>
            <a:off x="721425" y="2533163"/>
            <a:ext cx="52167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5502574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type="title" preserve="1">
  <p:cSld name="1_Title">
    <p:bg>
      <p:bgPr>
        <a:solidFill>
          <a:schemeClr val="accent5">
            <a:lumMod val="50000"/>
          </a:schemeClr>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b="0" i="0">
                <a:solidFill>
                  <a:schemeClr val="accent4"/>
                </a:solidFill>
                <a:latin typeface="Franklin Gothic Book" panose="020B0503020102020204" pitchFamily="34" charset="0"/>
                <a:cs typeface="Arial" panose="020B0604020202020204" pitchFamily="34" charset="0"/>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r>
              <a:rPr lang="en-US"/>
              <a:t>Click to edit Master title style</a:t>
            </a:r>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13;p2"/>
          <p:cNvSpPr/>
          <p:nvPr/>
        </p:nvSpPr>
        <p:spPr>
          <a:xfrm>
            <a:off x="-1" y="2533163"/>
            <a:ext cx="7218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4" name="Google Shape;14;p2"/>
          <p:cNvSpPr/>
          <p:nvPr/>
        </p:nvSpPr>
        <p:spPr>
          <a:xfrm>
            <a:off x="721425" y="2533163"/>
            <a:ext cx="52167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2800272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accent5">
            <a:lumMod val="50000"/>
          </a:schemeClr>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1" name="Google Shape;81;p11"/>
          <p:cNvSpPr/>
          <p:nvPr/>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2" name="Google Shape;82;p11"/>
          <p:cNvSpPr/>
          <p:nvPr/>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3" name="Title 2">
            <a:extLst>
              <a:ext uri="{FF2B5EF4-FFF2-40B4-BE49-F238E27FC236}">
                <a16:creationId xmlns:a16="http://schemas.microsoft.com/office/drawing/2014/main" id="{1D3FF1BC-A33B-D44A-967A-0D9EAA0B00A6}"/>
              </a:ext>
            </a:extLst>
          </p:cNvPr>
          <p:cNvSpPr>
            <a:spLocks noGrp="1"/>
          </p:cNvSpPr>
          <p:nvPr>
            <p:ph type="title"/>
          </p:nvPr>
        </p:nvSpPr>
        <p:spPr/>
        <p:txBody>
          <a:bodyPr/>
          <a:lstStyle>
            <a:lvl1pPr>
              <a:defRPr>
                <a:solidFill>
                  <a:schemeClr val="accent4"/>
                </a:solidFill>
              </a:defRPr>
            </a:lvl1pPr>
          </a:lstStyle>
          <a:p>
            <a:r>
              <a:rPr lang="en-US"/>
              <a:t>Click to edit Master title style</a:t>
            </a:r>
          </a:p>
        </p:txBody>
      </p:sp>
      <p:sp>
        <p:nvSpPr>
          <p:cNvPr id="17" name="Google Shape;33;p5">
            <a:extLst>
              <a:ext uri="{FF2B5EF4-FFF2-40B4-BE49-F238E27FC236}">
                <a16:creationId xmlns:a16="http://schemas.microsoft.com/office/drawing/2014/main" id="{40034E30-0D7F-014C-A830-B389D741FC81}"/>
              </a:ext>
            </a:extLst>
          </p:cNvPr>
          <p:cNvSpPr txBox="1">
            <a:spLocks noGrp="1"/>
          </p:cNvSpPr>
          <p:nvPr>
            <p:ph type="body" idx="1"/>
          </p:nvPr>
        </p:nvSpPr>
        <p:spPr>
          <a:xfrm>
            <a:off x="628647" y="1357082"/>
            <a:ext cx="7886699" cy="3213025"/>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Tree>
    <p:extLst>
      <p:ext uri="{BB962C8B-B14F-4D97-AF65-F5344CB8AC3E}">
        <p14:creationId xmlns:p14="http://schemas.microsoft.com/office/powerpoint/2010/main" val="13374629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accent5">
            <a:lumMod val="50000"/>
          </a:schemeClr>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1" name="Google Shape;81;p11"/>
          <p:cNvSpPr/>
          <p:nvPr/>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
        <p:nvSpPr>
          <p:cNvPr id="4" name="Title 3">
            <a:extLst>
              <a:ext uri="{FF2B5EF4-FFF2-40B4-BE49-F238E27FC236}">
                <a16:creationId xmlns:a16="http://schemas.microsoft.com/office/drawing/2014/main" id="{7B04ACB2-104D-3C4D-AE30-E9FB5C1550A0}"/>
              </a:ext>
            </a:extLst>
          </p:cNvPr>
          <p:cNvSpPr>
            <a:spLocks noGrp="1"/>
          </p:cNvSpPr>
          <p:nvPr>
            <p:ph type="title"/>
          </p:nvPr>
        </p:nvSpPr>
        <p:spPr>
          <a:xfrm>
            <a:off x="628649" y="274638"/>
            <a:ext cx="7886700" cy="993774"/>
          </a:xfrm>
          <a:prstGeom prst="rect">
            <a:avLst/>
          </a:prstGeom>
        </p:spPr>
        <p:txBody>
          <a:bodyPr>
            <a:normAutofit/>
          </a:bodyPr>
          <a:lstStyle>
            <a:lvl1pPr>
              <a:defRPr sz="3200" b="0" i="0">
                <a:solidFill>
                  <a:schemeClr val="accent4"/>
                </a:solidFill>
                <a:latin typeface="Franklin Gothic Medium" panose="020B0603020102020204" pitchFamily="34" charset="0"/>
                <a:cs typeface="Arial" panose="020B0604020202020204" pitchFamily="34" charset="0"/>
              </a:defRPr>
            </a:lvl1pPr>
          </a:lstStyle>
          <a:p>
            <a:r>
              <a:rPr lang="en-US"/>
              <a:t>Click to edit Master title style</a:t>
            </a:r>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13" name="Google Shape;33;p5">
            <a:extLst>
              <a:ext uri="{FF2B5EF4-FFF2-40B4-BE49-F238E27FC236}">
                <a16:creationId xmlns:a16="http://schemas.microsoft.com/office/drawing/2014/main" id="{191FE9C3-7EC6-D542-B7D3-03D7B16DB9DE}"/>
              </a:ext>
            </a:extLst>
          </p:cNvPr>
          <p:cNvSpPr txBox="1">
            <a:spLocks noGrp="1"/>
          </p:cNvSpPr>
          <p:nvPr>
            <p:ph type="body" idx="1"/>
          </p:nvPr>
        </p:nvSpPr>
        <p:spPr>
          <a:xfrm>
            <a:off x="628648" y="1357082"/>
            <a:ext cx="3755308" cy="3213025"/>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16" name="Google Shape;33;p5">
            <a:extLst>
              <a:ext uri="{FF2B5EF4-FFF2-40B4-BE49-F238E27FC236}">
                <a16:creationId xmlns:a16="http://schemas.microsoft.com/office/drawing/2014/main" id="{AD0E1679-38D4-4A48-84FD-07F4924DA27D}"/>
              </a:ext>
            </a:extLst>
          </p:cNvPr>
          <p:cNvSpPr txBox="1">
            <a:spLocks noGrp="1"/>
          </p:cNvSpPr>
          <p:nvPr>
            <p:ph type="body" idx="13"/>
          </p:nvPr>
        </p:nvSpPr>
        <p:spPr>
          <a:xfrm>
            <a:off x="4760041" y="1357082"/>
            <a:ext cx="3755308" cy="3213025"/>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12" name="Google Shape;82;p11">
            <a:extLst>
              <a:ext uri="{FF2B5EF4-FFF2-40B4-BE49-F238E27FC236}">
                <a16:creationId xmlns:a16="http://schemas.microsoft.com/office/drawing/2014/main" id="{5EF020FC-26AB-6F43-B8B6-5C49A9EBD4AE}"/>
              </a:ext>
            </a:extLst>
          </p:cNvPr>
          <p:cNvSpPr/>
          <p:nvPr userDrawn="1"/>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3795840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accent5">
            <a:lumMod val="50000"/>
          </a:schemeClr>
        </a:solidFill>
        <a:effectLst/>
      </p:bgPr>
    </p:bg>
    <p:spTree>
      <p:nvGrpSpPr>
        <p:cNvPr id="1" name="Shape 78"/>
        <p:cNvGrpSpPr/>
        <p:nvPr/>
      </p:nvGrpSpPr>
      <p:grpSpPr>
        <a:xfrm>
          <a:off x="0" y="0"/>
          <a:ext cx="0" cy="0"/>
          <a:chOff x="0" y="0"/>
          <a:chExt cx="0" cy="0"/>
        </a:xfrm>
      </p:grpSpPr>
      <p:grpSp>
        <p:nvGrpSpPr>
          <p:cNvPr id="14" name="Group 13">
            <a:extLst>
              <a:ext uri="{FF2B5EF4-FFF2-40B4-BE49-F238E27FC236}">
                <a16:creationId xmlns:a16="http://schemas.microsoft.com/office/drawing/2014/main" id="{A46C3228-6C41-A74D-9C7A-620257F7F559}"/>
              </a:ext>
            </a:extLst>
          </p:cNvPr>
          <p:cNvGrpSpPr/>
          <p:nvPr userDrawn="1"/>
        </p:nvGrpSpPr>
        <p:grpSpPr>
          <a:xfrm>
            <a:off x="0" y="1344214"/>
            <a:ext cx="8898110" cy="3355848"/>
            <a:chOff x="0" y="1344738"/>
            <a:chExt cx="8898110" cy="3355848"/>
          </a:xfrm>
        </p:grpSpPr>
        <p:sp>
          <p:nvSpPr>
            <p:cNvPr id="15" name="Rectangle 14">
              <a:extLst>
                <a:ext uri="{FF2B5EF4-FFF2-40B4-BE49-F238E27FC236}">
                  <a16:creationId xmlns:a16="http://schemas.microsoft.com/office/drawing/2014/main" id="{56747E9E-DE21-1C45-B9C7-D616650CD450}"/>
                </a:ext>
              </a:extLst>
            </p:cNvPr>
            <p:cNvSpPr/>
            <p:nvPr userDrawn="1"/>
          </p:nvSpPr>
          <p:spPr>
            <a:xfrm>
              <a:off x="0" y="1344738"/>
              <a:ext cx="7356310" cy="33558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22F9889B-FE26-854C-9714-991434D62969}"/>
                </a:ext>
              </a:extLst>
            </p:cNvPr>
            <p:cNvSpPr/>
            <p:nvPr userDrawn="1"/>
          </p:nvSpPr>
          <p:spPr>
            <a:xfrm>
              <a:off x="6603758" y="1344738"/>
              <a:ext cx="2294352" cy="3355054"/>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accent3"/>
                </a:solidFill>
                <a:latin typeface="Franklin Gothic Book" panose="020B0503020102020204" pitchFamily="34" charset="0"/>
              </a:endParaRPr>
            </a:p>
          </p:txBody>
        </p:sp>
      </p:grpSp>
      <p:sp>
        <p:nvSpPr>
          <p:cNvPr id="8" name="Text Placeholder 7">
            <a:extLst>
              <a:ext uri="{FF2B5EF4-FFF2-40B4-BE49-F238E27FC236}">
                <a16:creationId xmlns:a16="http://schemas.microsoft.com/office/drawing/2014/main" id="{16075B94-214D-7747-8C95-35D0CD921C25}"/>
              </a:ext>
            </a:extLst>
          </p:cNvPr>
          <p:cNvSpPr>
            <a:spLocks noGrp="1"/>
          </p:cNvSpPr>
          <p:nvPr>
            <p:ph type="body" sz="quarter" idx="13" hasCustomPrompt="1"/>
          </p:nvPr>
        </p:nvSpPr>
        <p:spPr>
          <a:xfrm>
            <a:off x="628649" y="1458256"/>
            <a:ext cx="7677789" cy="3077885"/>
          </a:xfrm>
          <a:prstGeom prst="rect">
            <a:avLst/>
          </a:prstGeom>
        </p:spPr>
        <p:txBody>
          <a:bodyPr/>
          <a:lstStyle>
            <a:lvl1pPr>
              <a:lnSpc>
                <a:spcPct val="110000"/>
              </a:lnSpc>
              <a:buNone/>
              <a:defRPr b="0" i="0">
                <a:solidFill>
                  <a:schemeClr val="accent3"/>
                </a:solidFill>
                <a:latin typeface="Franklin Gothic Book" panose="020B0503020102020204" pitchFamily="34" charset="0"/>
                <a:cs typeface="Arial" panose="020B0604020202020204" pitchFamily="34" charset="0"/>
              </a:defRPr>
            </a:lvl1pPr>
            <a:lvl2pPr>
              <a:buNone/>
              <a:defRPr b="0" i="0">
                <a:solidFill>
                  <a:schemeClr val="accent1"/>
                </a:solidFill>
                <a:latin typeface="+mn-lt"/>
                <a:cs typeface="Arial" panose="020B0604020202020204" pitchFamily="34" charset="0"/>
              </a:defRPr>
            </a:lvl2pPr>
            <a:lvl3pPr>
              <a:buNone/>
              <a:defRPr b="0" i="0">
                <a:solidFill>
                  <a:schemeClr val="accent1"/>
                </a:solidFill>
                <a:latin typeface="+mn-lt"/>
                <a:cs typeface="Arial" panose="020B0604020202020204" pitchFamily="34" charset="0"/>
              </a:defRPr>
            </a:lvl3pPr>
            <a:lvl4pPr>
              <a:buNone/>
              <a:defRPr b="0" i="0">
                <a:solidFill>
                  <a:schemeClr val="accent1"/>
                </a:solidFill>
                <a:latin typeface="+mn-lt"/>
                <a:cs typeface="Arial" panose="020B0604020202020204" pitchFamily="34" charset="0"/>
              </a:defRPr>
            </a:lvl4pPr>
            <a:lvl5pPr>
              <a:buNone/>
              <a:defRPr b="0" i="0">
                <a:solidFill>
                  <a:schemeClr val="accent1"/>
                </a:solidFill>
                <a:latin typeface="+mn-lt"/>
                <a:cs typeface="Arial" panose="020B0604020202020204" pitchFamily="34" charset="0"/>
              </a:defRPr>
            </a:lvl5pPr>
          </a:lstStyle>
          <a:p>
            <a:pPr lvl="0"/>
            <a:r>
              <a:rPr lang="en-US"/>
              <a:t>Text here</a:t>
            </a:r>
          </a:p>
        </p:txBody>
      </p:sp>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2" name="Title 1">
            <a:extLst>
              <a:ext uri="{FF2B5EF4-FFF2-40B4-BE49-F238E27FC236}">
                <a16:creationId xmlns:a16="http://schemas.microsoft.com/office/drawing/2014/main" id="{0FE50E11-5C20-5943-8351-14D657768498}"/>
              </a:ext>
            </a:extLst>
          </p:cNvPr>
          <p:cNvSpPr>
            <a:spLocks noGrp="1"/>
          </p:cNvSpPr>
          <p:nvPr>
            <p:ph type="title"/>
          </p:nvPr>
        </p:nvSpPr>
        <p:spPr/>
        <p:txBody>
          <a:bodyPr/>
          <a:lstStyle>
            <a:lvl1pPr>
              <a:defRPr>
                <a:solidFill>
                  <a:schemeClr val="accent4"/>
                </a:solidFill>
              </a:defRPr>
            </a:lvl1pPr>
          </a:lstStyle>
          <a:p>
            <a:r>
              <a:rPr lang="en-US"/>
              <a:t>Click to edit Master title style</a:t>
            </a:r>
          </a:p>
        </p:txBody>
      </p:sp>
      <p:sp>
        <p:nvSpPr>
          <p:cNvPr id="13" name="Google Shape;79;p11">
            <a:extLst>
              <a:ext uri="{FF2B5EF4-FFF2-40B4-BE49-F238E27FC236}">
                <a16:creationId xmlns:a16="http://schemas.microsoft.com/office/drawing/2014/main" id="{0D6808B8-C4BD-DC4C-8704-20017DC92AD3}"/>
              </a:ext>
            </a:extLst>
          </p:cNvPr>
          <p:cNvSpPr/>
          <p:nvPr userDrawn="1"/>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7" name="Google Shape;80;p11">
            <a:extLst>
              <a:ext uri="{FF2B5EF4-FFF2-40B4-BE49-F238E27FC236}">
                <a16:creationId xmlns:a16="http://schemas.microsoft.com/office/drawing/2014/main" id="{E78F5F9E-0872-A740-8940-D8C02B014932}"/>
              </a:ext>
            </a:extLst>
          </p:cNvPr>
          <p:cNvSpPr/>
          <p:nvPr userDrawn="1"/>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8" name="Google Shape;81;p11">
            <a:extLst>
              <a:ext uri="{FF2B5EF4-FFF2-40B4-BE49-F238E27FC236}">
                <a16:creationId xmlns:a16="http://schemas.microsoft.com/office/drawing/2014/main" id="{2E2FAA27-FACD-9A4A-B697-EF80032AE961}"/>
              </a:ext>
            </a:extLst>
          </p:cNvPr>
          <p:cNvSpPr/>
          <p:nvPr userDrawn="1"/>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0" name="Google Shape;83;p11">
            <a:extLst>
              <a:ext uri="{FF2B5EF4-FFF2-40B4-BE49-F238E27FC236}">
                <a16:creationId xmlns:a16="http://schemas.microsoft.com/office/drawing/2014/main" id="{692F999E-FA0A-8345-A183-B81F46D63ECE}"/>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
        <p:nvSpPr>
          <p:cNvPr id="21" name="Google Shape;82;p11">
            <a:extLst>
              <a:ext uri="{FF2B5EF4-FFF2-40B4-BE49-F238E27FC236}">
                <a16:creationId xmlns:a16="http://schemas.microsoft.com/office/drawing/2014/main" id="{4249C74A-12B7-7C41-94C7-C70B0733E28A}"/>
              </a:ext>
            </a:extLst>
          </p:cNvPr>
          <p:cNvSpPr/>
          <p:nvPr userDrawn="1"/>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135353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color background" preserve="1" userDrawn="1">
  <p:cSld name="1_Blank color background">
    <p:bg>
      <p:bgPr>
        <a:solidFill>
          <a:schemeClr val="accent5">
            <a:lumMod val="50000"/>
          </a:schemeClr>
        </a:solidFill>
        <a:effectLst/>
      </p:bgPr>
    </p:bg>
    <p:spTree>
      <p:nvGrpSpPr>
        <p:cNvPr id="1" name="Shape 78"/>
        <p:cNvGrpSpPr/>
        <p:nvPr/>
      </p:nvGrpSpPr>
      <p:grpSpPr>
        <a:xfrm>
          <a:off x="0" y="0"/>
          <a:ext cx="0" cy="0"/>
          <a:chOff x="0" y="0"/>
          <a:chExt cx="0" cy="0"/>
        </a:xfrm>
      </p:grpSpPr>
      <p:pic>
        <p:nvPicPr>
          <p:cNvPr id="11" name="Picture 10">
            <a:extLst>
              <a:ext uri="{FF2B5EF4-FFF2-40B4-BE49-F238E27FC236}">
                <a16:creationId xmlns:a16="http://schemas.microsoft.com/office/drawing/2014/main" id="{95A1AD84-CFBC-C14A-93A2-DAD7D5E80EA1}"/>
              </a:ext>
            </a:extLst>
          </p:cNvPr>
          <p:cNvPicPr>
            <a:picLocks noChangeAspect="1"/>
          </p:cNvPicPr>
          <p:nvPr userDrawn="1"/>
        </p:nvPicPr>
        <p:blipFill>
          <a:blip r:embed="rId2"/>
          <a:srcRect/>
          <a:stretch/>
        </p:blipFill>
        <p:spPr>
          <a:xfrm>
            <a:off x="118872" y="4793752"/>
            <a:ext cx="1953185" cy="183903"/>
          </a:xfrm>
          <a:prstGeom prst="rect">
            <a:avLst/>
          </a:prstGeom>
        </p:spPr>
      </p:pic>
      <p:grpSp>
        <p:nvGrpSpPr>
          <p:cNvPr id="10" name="Group 9">
            <a:extLst>
              <a:ext uri="{FF2B5EF4-FFF2-40B4-BE49-F238E27FC236}">
                <a16:creationId xmlns:a16="http://schemas.microsoft.com/office/drawing/2014/main" id="{EB3BA99F-13CB-0341-81C0-BE5263B7B891}"/>
              </a:ext>
            </a:extLst>
          </p:cNvPr>
          <p:cNvGrpSpPr/>
          <p:nvPr userDrawn="1"/>
        </p:nvGrpSpPr>
        <p:grpSpPr>
          <a:xfrm>
            <a:off x="0" y="1344738"/>
            <a:ext cx="4793362" cy="3355848"/>
            <a:chOff x="0" y="1344738"/>
            <a:chExt cx="4793362" cy="3355848"/>
          </a:xfrm>
        </p:grpSpPr>
        <p:sp>
          <p:nvSpPr>
            <p:cNvPr id="7" name="Rectangle 6">
              <a:extLst>
                <a:ext uri="{FF2B5EF4-FFF2-40B4-BE49-F238E27FC236}">
                  <a16:creationId xmlns:a16="http://schemas.microsoft.com/office/drawing/2014/main" id="{9D56A841-2D2A-1043-A394-C0001CCE2BD8}"/>
                </a:ext>
              </a:extLst>
            </p:cNvPr>
            <p:cNvSpPr/>
            <p:nvPr userDrawn="1"/>
          </p:nvSpPr>
          <p:spPr>
            <a:xfrm>
              <a:off x="0" y="1344738"/>
              <a:ext cx="3227832" cy="33558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arallelogram 5">
              <a:extLst>
                <a:ext uri="{FF2B5EF4-FFF2-40B4-BE49-F238E27FC236}">
                  <a16:creationId xmlns:a16="http://schemas.microsoft.com/office/drawing/2014/main" id="{3AFDB302-D4F2-B143-A879-FEA136BFF14E}"/>
                </a:ext>
              </a:extLst>
            </p:cNvPr>
            <p:cNvSpPr/>
            <p:nvPr userDrawn="1"/>
          </p:nvSpPr>
          <p:spPr>
            <a:xfrm>
              <a:off x="2499010" y="1344738"/>
              <a:ext cx="2294352" cy="3355054"/>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accent3"/>
                </a:solidFill>
                <a:latin typeface="Franklin Gothic Book" panose="020B0503020102020204" pitchFamily="34" charset="0"/>
              </a:endParaRPr>
            </a:p>
          </p:txBody>
        </p:sp>
      </p:grpSp>
      <p:sp>
        <p:nvSpPr>
          <p:cNvPr id="8" name="Text Placeholder 7">
            <a:extLst>
              <a:ext uri="{FF2B5EF4-FFF2-40B4-BE49-F238E27FC236}">
                <a16:creationId xmlns:a16="http://schemas.microsoft.com/office/drawing/2014/main" id="{16075B94-214D-7747-8C95-35D0CD921C25}"/>
              </a:ext>
            </a:extLst>
          </p:cNvPr>
          <p:cNvSpPr>
            <a:spLocks noGrp="1"/>
          </p:cNvSpPr>
          <p:nvPr userDrawn="1">
            <p:ph type="body" sz="quarter" idx="13" hasCustomPrompt="1"/>
          </p:nvPr>
        </p:nvSpPr>
        <p:spPr>
          <a:xfrm>
            <a:off x="591671" y="1458256"/>
            <a:ext cx="3505200" cy="3095815"/>
          </a:xfrm>
          <a:prstGeom prst="rect">
            <a:avLst/>
          </a:prstGeom>
        </p:spPr>
        <p:txBody>
          <a:bodyPr/>
          <a:lstStyle>
            <a:lvl1pPr>
              <a:lnSpc>
                <a:spcPct val="110000"/>
              </a:lnSpc>
              <a:buNone/>
              <a:defRPr b="0" i="0">
                <a:solidFill>
                  <a:schemeClr val="accent3"/>
                </a:solidFill>
                <a:latin typeface="Franklin Gothic Book" panose="020B0503020102020204" pitchFamily="34" charset="0"/>
                <a:cs typeface="Arial" panose="020B0604020202020204" pitchFamily="34" charset="0"/>
              </a:defRPr>
            </a:lvl1pPr>
            <a:lvl2pPr>
              <a:buNone/>
              <a:defRPr b="0" i="0">
                <a:solidFill>
                  <a:schemeClr val="accent1"/>
                </a:solidFill>
                <a:latin typeface="+mn-lt"/>
                <a:cs typeface="Arial" panose="020B0604020202020204" pitchFamily="34" charset="0"/>
              </a:defRPr>
            </a:lvl2pPr>
            <a:lvl3pPr>
              <a:buNone/>
              <a:defRPr b="0" i="0">
                <a:solidFill>
                  <a:schemeClr val="accent1"/>
                </a:solidFill>
                <a:latin typeface="+mn-lt"/>
                <a:cs typeface="Arial" panose="020B0604020202020204" pitchFamily="34" charset="0"/>
              </a:defRPr>
            </a:lvl3pPr>
            <a:lvl4pPr>
              <a:buNone/>
              <a:defRPr b="0" i="0">
                <a:solidFill>
                  <a:schemeClr val="accent1"/>
                </a:solidFill>
                <a:latin typeface="+mn-lt"/>
                <a:cs typeface="Arial" panose="020B0604020202020204" pitchFamily="34" charset="0"/>
              </a:defRPr>
            </a:lvl4pPr>
            <a:lvl5pPr>
              <a:buNone/>
              <a:defRPr b="0" i="0">
                <a:solidFill>
                  <a:schemeClr val="accent1"/>
                </a:solidFill>
                <a:latin typeface="+mn-lt"/>
                <a:cs typeface="Arial" panose="020B0604020202020204" pitchFamily="34" charset="0"/>
              </a:defRPr>
            </a:lvl5pPr>
          </a:lstStyle>
          <a:p>
            <a:pPr lvl="0"/>
            <a:r>
              <a:rPr lang="en-US"/>
              <a:t>Text here</a:t>
            </a:r>
          </a:p>
        </p:txBody>
      </p:sp>
      <p:grpSp>
        <p:nvGrpSpPr>
          <p:cNvPr id="9" name="Group 8">
            <a:extLst>
              <a:ext uri="{FF2B5EF4-FFF2-40B4-BE49-F238E27FC236}">
                <a16:creationId xmlns:a16="http://schemas.microsoft.com/office/drawing/2014/main" id="{FAA8C46D-6FDE-FA4D-B8AD-6FC809F677BD}"/>
              </a:ext>
            </a:extLst>
          </p:cNvPr>
          <p:cNvGrpSpPr/>
          <p:nvPr userDrawn="1"/>
        </p:nvGrpSpPr>
        <p:grpSpPr>
          <a:xfrm>
            <a:off x="4350639" y="1344738"/>
            <a:ext cx="4793361" cy="3355848"/>
            <a:chOff x="4350639" y="1344738"/>
            <a:chExt cx="4793361" cy="3355848"/>
          </a:xfrm>
        </p:grpSpPr>
        <p:sp>
          <p:nvSpPr>
            <p:cNvPr id="12" name="Parallelogram 11">
              <a:extLst>
                <a:ext uri="{FF2B5EF4-FFF2-40B4-BE49-F238E27FC236}">
                  <a16:creationId xmlns:a16="http://schemas.microsoft.com/office/drawing/2014/main" id="{81131C16-DF3D-C14F-83E7-11176A742D58}"/>
                </a:ext>
              </a:extLst>
            </p:cNvPr>
            <p:cNvSpPr/>
            <p:nvPr userDrawn="1"/>
          </p:nvSpPr>
          <p:spPr>
            <a:xfrm>
              <a:off x="4350639" y="1344738"/>
              <a:ext cx="2294352" cy="3355054"/>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accent3"/>
                </a:solidFill>
                <a:latin typeface="Franklin Gothic Book" panose="020B0503020102020204" pitchFamily="34" charset="0"/>
              </a:endParaRPr>
            </a:p>
          </p:txBody>
        </p:sp>
        <p:sp>
          <p:nvSpPr>
            <p:cNvPr id="18" name="Rectangle 17">
              <a:extLst>
                <a:ext uri="{FF2B5EF4-FFF2-40B4-BE49-F238E27FC236}">
                  <a16:creationId xmlns:a16="http://schemas.microsoft.com/office/drawing/2014/main" id="{AE692EE8-008B-3E47-914B-1EFE2C2FD3BE}"/>
                </a:ext>
              </a:extLst>
            </p:cNvPr>
            <p:cNvSpPr/>
            <p:nvPr userDrawn="1"/>
          </p:nvSpPr>
          <p:spPr>
            <a:xfrm>
              <a:off x="5916168" y="1344738"/>
              <a:ext cx="3227832" cy="3355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 Placeholder 7">
            <a:extLst>
              <a:ext uri="{FF2B5EF4-FFF2-40B4-BE49-F238E27FC236}">
                <a16:creationId xmlns:a16="http://schemas.microsoft.com/office/drawing/2014/main" id="{AD43D99D-4061-B141-8C74-4F9F4E0FB52B}"/>
              </a:ext>
            </a:extLst>
          </p:cNvPr>
          <p:cNvSpPr>
            <a:spLocks noGrp="1"/>
          </p:cNvSpPr>
          <p:nvPr userDrawn="1">
            <p:ph type="body" sz="quarter" idx="14" hasCustomPrompt="1"/>
          </p:nvPr>
        </p:nvSpPr>
        <p:spPr>
          <a:xfrm>
            <a:off x="4987231" y="1448779"/>
            <a:ext cx="3505200" cy="3095815"/>
          </a:xfrm>
          <a:prstGeom prst="rect">
            <a:avLst/>
          </a:prstGeom>
        </p:spPr>
        <p:txBody>
          <a:bodyPr/>
          <a:lstStyle>
            <a:lvl1pPr>
              <a:lnSpc>
                <a:spcPct val="110000"/>
              </a:lnSpc>
              <a:buNone/>
              <a:defRPr b="0" i="0">
                <a:solidFill>
                  <a:schemeClr val="accent5">
                    <a:lumMod val="75000"/>
                  </a:schemeClr>
                </a:solidFill>
                <a:latin typeface="Franklin Gothic Book" panose="020B0503020102020204" pitchFamily="34" charset="0"/>
                <a:cs typeface="Arial" panose="020B0604020202020204" pitchFamily="34" charset="0"/>
              </a:defRPr>
            </a:lvl1pPr>
            <a:lvl2pPr>
              <a:buNone/>
              <a:defRPr b="0" i="0">
                <a:solidFill>
                  <a:schemeClr val="accent1"/>
                </a:solidFill>
                <a:latin typeface="+mn-lt"/>
                <a:cs typeface="Arial" panose="020B0604020202020204" pitchFamily="34" charset="0"/>
              </a:defRPr>
            </a:lvl2pPr>
            <a:lvl3pPr>
              <a:buNone/>
              <a:defRPr b="0" i="0">
                <a:solidFill>
                  <a:schemeClr val="accent1"/>
                </a:solidFill>
                <a:latin typeface="+mn-lt"/>
                <a:cs typeface="Arial" panose="020B0604020202020204" pitchFamily="34" charset="0"/>
              </a:defRPr>
            </a:lvl3pPr>
            <a:lvl4pPr>
              <a:buNone/>
              <a:defRPr b="0" i="0">
                <a:solidFill>
                  <a:schemeClr val="accent1"/>
                </a:solidFill>
                <a:latin typeface="+mn-lt"/>
                <a:cs typeface="Arial" panose="020B0604020202020204" pitchFamily="34" charset="0"/>
              </a:defRPr>
            </a:lvl4pPr>
            <a:lvl5pPr>
              <a:buNone/>
              <a:defRPr b="0" i="0">
                <a:solidFill>
                  <a:schemeClr val="accent1"/>
                </a:solidFill>
                <a:latin typeface="+mn-lt"/>
                <a:cs typeface="Arial" panose="020B0604020202020204" pitchFamily="34" charset="0"/>
              </a:defRPr>
            </a:lvl5pPr>
          </a:lstStyle>
          <a:p>
            <a:pPr lvl="0"/>
            <a:r>
              <a:rPr lang="en-US"/>
              <a:t>Text here</a:t>
            </a:r>
          </a:p>
        </p:txBody>
      </p:sp>
      <p:sp>
        <p:nvSpPr>
          <p:cNvPr id="14" name="Title 13">
            <a:extLst>
              <a:ext uri="{FF2B5EF4-FFF2-40B4-BE49-F238E27FC236}">
                <a16:creationId xmlns:a16="http://schemas.microsoft.com/office/drawing/2014/main" id="{C0B010E2-767C-754C-9DB8-DCB0D20AE615}"/>
              </a:ext>
            </a:extLst>
          </p:cNvPr>
          <p:cNvSpPr>
            <a:spLocks noGrp="1"/>
          </p:cNvSpPr>
          <p:nvPr>
            <p:ph type="title"/>
          </p:nvPr>
        </p:nvSpPr>
        <p:spPr/>
        <p:txBody>
          <a:bodyPr/>
          <a:lstStyle>
            <a:lvl1pPr>
              <a:defRPr>
                <a:solidFill>
                  <a:schemeClr val="accent4"/>
                </a:solidFill>
              </a:defRPr>
            </a:lvl1pPr>
          </a:lstStyle>
          <a:p>
            <a:r>
              <a:rPr lang="en-US"/>
              <a:t>Click to edit Master title style</a:t>
            </a:r>
          </a:p>
        </p:txBody>
      </p:sp>
      <p:sp>
        <p:nvSpPr>
          <p:cNvPr id="17" name="Google Shape;79;p11">
            <a:extLst>
              <a:ext uri="{FF2B5EF4-FFF2-40B4-BE49-F238E27FC236}">
                <a16:creationId xmlns:a16="http://schemas.microsoft.com/office/drawing/2014/main" id="{DF599ACE-5046-7D49-91F3-810F343F62AA}"/>
              </a:ext>
            </a:extLst>
          </p:cNvPr>
          <p:cNvSpPr/>
          <p:nvPr userDrawn="1"/>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9" name="Google Shape;80;p11">
            <a:extLst>
              <a:ext uri="{FF2B5EF4-FFF2-40B4-BE49-F238E27FC236}">
                <a16:creationId xmlns:a16="http://schemas.microsoft.com/office/drawing/2014/main" id="{2181E114-3A36-BD4E-8BBC-F64825105688}"/>
              </a:ext>
            </a:extLst>
          </p:cNvPr>
          <p:cNvSpPr/>
          <p:nvPr userDrawn="1"/>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0" name="Google Shape;81;p11">
            <a:extLst>
              <a:ext uri="{FF2B5EF4-FFF2-40B4-BE49-F238E27FC236}">
                <a16:creationId xmlns:a16="http://schemas.microsoft.com/office/drawing/2014/main" id="{C6C88F3D-F409-FC4F-B47A-B25F984125BC}"/>
              </a:ext>
            </a:extLst>
          </p:cNvPr>
          <p:cNvSpPr/>
          <p:nvPr userDrawn="1"/>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2" name="Google Shape;83;p11">
            <a:extLst>
              <a:ext uri="{FF2B5EF4-FFF2-40B4-BE49-F238E27FC236}">
                <a16:creationId xmlns:a16="http://schemas.microsoft.com/office/drawing/2014/main" id="{C6247741-B476-604A-B8E2-89AFB83EBF49}"/>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
        <p:nvSpPr>
          <p:cNvPr id="23" name="Google Shape;82;p11">
            <a:extLst>
              <a:ext uri="{FF2B5EF4-FFF2-40B4-BE49-F238E27FC236}">
                <a16:creationId xmlns:a16="http://schemas.microsoft.com/office/drawing/2014/main" id="{4BF88660-2529-004D-A36B-E9A2A1CC607D}"/>
              </a:ext>
            </a:extLst>
          </p:cNvPr>
          <p:cNvSpPr/>
          <p:nvPr userDrawn="1"/>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27043816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Quote" preserve="1">
  <p:cSld name="1_Quote">
    <p:bg>
      <p:bgPr>
        <a:solidFill>
          <a:schemeClr val="accent5">
            <a:lumMod val="50000"/>
          </a:schemeClr>
        </a:solidFill>
        <a:effectLst/>
      </p:bgPr>
    </p:bg>
    <p:spTree>
      <p:nvGrpSpPr>
        <p:cNvPr id="1" name="Shape 23"/>
        <p:cNvGrpSpPr/>
        <p:nvPr/>
      </p:nvGrpSpPr>
      <p:grpSpPr>
        <a:xfrm>
          <a:off x="0" y="0"/>
          <a:ext cx="0" cy="0"/>
          <a:chOff x="0" y="0"/>
          <a:chExt cx="0" cy="0"/>
        </a:xfrm>
      </p:grpSpPr>
      <p:sp>
        <p:nvSpPr>
          <p:cNvPr id="24" name="Google Shape;24;p4"/>
          <p:cNvSpPr txBox="1">
            <a:spLocks noGrp="1"/>
          </p:cNvSpPr>
          <p:nvPr>
            <p:ph type="body" idx="1"/>
          </p:nvPr>
        </p:nvSpPr>
        <p:spPr>
          <a:xfrm>
            <a:off x="1710425" y="2161800"/>
            <a:ext cx="5723700" cy="819900"/>
          </a:xfrm>
          <a:prstGeom prst="rect">
            <a:avLst/>
          </a:prstGeom>
        </p:spPr>
        <p:txBody>
          <a:bodyPr spcFirstLastPara="1" wrap="square" lIns="91425" tIns="91425" rIns="91425" bIns="91425" anchor="t" anchorCtr="0">
            <a:noAutofit/>
          </a:bodyPr>
          <a:lstStyle>
            <a:lvl1pPr marL="76200" lvl="0" indent="0" algn="ctr" rtl="0">
              <a:lnSpc>
                <a:spcPct val="110000"/>
              </a:lnSpc>
              <a:spcBef>
                <a:spcPts val="600"/>
              </a:spcBef>
              <a:spcAft>
                <a:spcPts val="0"/>
              </a:spcAft>
              <a:buClr>
                <a:schemeClr val="tx1"/>
              </a:buClr>
              <a:buSzPts val="2400"/>
              <a:buNone/>
              <a:defRPr sz="2800" b="0" i="1">
                <a:solidFill>
                  <a:schemeClr val="accent5">
                    <a:lumMod val="20000"/>
                    <a:lumOff val="80000"/>
                  </a:schemeClr>
                </a:solidFill>
                <a:latin typeface="Franklin Gothic Book" panose="020B0503020102020204" pitchFamily="34" charset="0"/>
                <a:cs typeface="Arial" panose="020B0604020202020204" pitchFamily="34" charset="0"/>
              </a:defRPr>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i="1"/>
            </a:lvl4pPr>
            <a:lvl5pPr marL="2286000" lvl="4" indent="-381000" algn="ctr" rtl="0">
              <a:spcBef>
                <a:spcPts val="0"/>
              </a:spcBef>
              <a:spcAft>
                <a:spcPts val="0"/>
              </a:spcAft>
              <a:buSzPts val="2400"/>
              <a:buChar char="○"/>
              <a:defRPr i="1"/>
            </a:lvl5pPr>
            <a:lvl6pPr marL="2743200" lvl="5" indent="-381000" algn="ctr" rtl="0">
              <a:spcBef>
                <a:spcPts val="0"/>
              </a:spcBef>
              <a:spcAft>
                <a:spcPts val="0"/>
              </a:spcAft>
              <a:buSzPts val="2400"/>
              <a:buChar char="■"/>
              <a:defRPr i="1"/>
            </a:lvl6pPr>
            <a:lvl7pPr marL="3200400" lvl="6" indent="-381000" algn="ctr" rtl="0">
              <a:spcBef>
                <a:spcPts val="0"/>
              </a:spcBef>
              <a:spcAft>
                <a:spcPts val="0"/>
              </a:spcAft>
              <a:buSzPts val="2400"/>
              <a:buChar char="●"/>
              <a:defRPr i="1"/>
            </a:lvl7pPr>
            <a:lvl8pPr marL="3657600" lvl="7" indent="-381000" algn="ctr" rtl="0">
              <a:spcBef>
                <a:spcPts val="0"/>
              </a:spcBef>
              <a:spcAft>
                <a:spcPts val="0"/>
              </a:spcAft>
              <a:buSzPts val="2400"/>
              <a:buChar char="○"/>
              <a:defRPr i="1"/>
            </a:lvl8pPr>
            <a:lvl9pPr marL="4114800" lvl="8" indent="-381000" algn="ctr">
              <a:spcBef>
                <a:spcPts val="0"/>
              </a:spcBef>
              <a:spcAft>
                <a:spcPts val="0"/>
              </a:spcAft>
              <a:buSzPts val="2400"/>
              <a:buChar char="■"/>
              <a:defRPr i="1"/>
            </a:lvl9pPr>
          </a:lstStyle>
          <a:p>
            <a:pPr lvl="0"/>
            <a:r>
              <a:rPr lang="en-US"/>
              <a:t>Click to edit Master text styles</a:t>
            </a:r>
          </a:p>
        </p:txBody>
      </p:sp>
      <p:sp>
        <p:nvSpPr>
          <p:cNvPr id="25" name="Google Shape;25;p4"/>
          <p:cNvSpPr txBox="1"/>
          <p:nvPr/>
        </p:nvSpPr>
        <p:spPr>
          <a:xfrm>
            <a:off x="3593400" y="710138"/>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3800" b="1" i="0">
                <a:solidFill>
                  <a:schemeClr val="accent5">
                    <a:lumMod val="20000"/>
                    <a:lumOff val="80000"/>
                  </a:schemeClr>
                </a:solidFill>
                <a:latin typeface="Franklin Gothic Demi" panose="020B0603020102020204" pitchFamily="34" charset="0"/>
              </a:rPr>
              <a:t>“</a:t>
            </a:r>
            <a:endParaRPr sz="13800" b="1" i="0">
              <a:solidFill>
                <a:schemeClr val="accent5">
                  <a:lumMod val="20000"/>
                  <a:lumOff val="80000"/>
                </a:schemeClr>
              </a:solidFill>
              <a:latin typeface="Franklin Gothic Demi" panose="020B0603020102020204" pitchFamily="34" charset="0"/>
            </a:endParaRPr>
          </a:p>
        </p:txBody>
      </p:sp>
      <p:sp>
        <p:nvSpPr>
          <p:cNvPr id="26" name="Google Shape;26;p4"/>
          <p:cNvSpPr/>
          <p:nvPr/>
        </p:nvSpPr>
        <p:spPr>
          <a:xfrm>
            <a:off x="5723283" y="1599675"/>
            <a:ext cx="17103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7" name="Google Shape;27;p4"/>
          <p:cNvSpPr/>
          <p:nvPr/>
        </p:nvSpPr>
        <p:spPr>
          <a:xfrm>
            <a:off x="7434177" y="1599675"/>
            <a:ext cx="17103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8" name="Google Shape;28;p4"/>
          <p:cNvSpPr/>
          <p:nvPr/>
        </p:nvSpPr>
        <p:spPr>
          <a:xfrm>
            <a:off x="0" y="1599675"/>
            <a:ext cx="17103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9" name="Google Shape;29;p4"/>
          <p:cNvSpPr/>
          <p:nvPr/>
        </p:nvSpPr>
        <p:spPr>
          <a:xfrm>
            <a:off x="1710425" y="1599675"/>
            <a:ext cx="17103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9" name="Google Shape;83;p11">
            <a:extLst>
              <a:ext uri="{FF2B5EF4-FFF2-40B4-BE49-F238E27FC236}">
                <a16:creationId xmlns:a16="http://schemas.microsoft.com/office/drawing/2014/main" id="{FD7A948B-B516-E74A-B3D9-F88902041617}"/>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0" name="Picture 9">
            <a:extLst>
              <a:ext uri="{FF2B5EF4-FFF2-40B4-BE49-F238E27FC236}">
                <a16:creationId xmlns:a16="http://schemas.microsoft.com/office/drawing/2014/main" id="{28D101B8-943B-BC47-B52B-AEA6B47CC20A}"/>
              </a:ext>
            </a:extLst>
          </p:cNvPr>
          <p:cNvPicPr>
            <a:picLocks noChangeAspect="1"/>
          </p:cNvPicPr>
          <p:nvPr userDrawn="1"/>
        </p:nvPicPr>
        <p:blipFill>
          <a:blip r:embed="rId2"/>
          <a:srcRect/>
          <a:stretch/>
        </p:blipFill>
        <p:spPr>
          <a:xfrm>
            <a:off x="118872" y="4793752"/>
            <a:ext cx="1953185" cy="183903"/>
          </a:xfrm>
          <a:prstGeom prst="rect">
            <a:avLst/>
          </a:prstGeom>
        </p:spPr>
      </p:pic>
    </p:spTree>
    <p:extLst>
      <p:ext uri="{BB962C8B-B14F-4D97-AF65-F5344CB8AC3E}">
        <p14:creationId xmlns:p14="http://schemas.microsoft.com/office/powerpoint/2010/main" val="4043052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Quote" preserve="1">
  <p:cSld name="1_Quote">
    <p:bg>
      <p:bgPr>
        <a:solidFill>
          <a:schemeClr val="accent5">
            <a:lumMod val="50000"/>
          </a:schemeClr>
        </a:solidFill>
        <a:effectLst/>
      </p:bgPr>
    </p:bg>
    <p:spTree>
      <p:nvGrpSpPr>
        <p:cNvPr id="1" name="Shape 23"/>
        <p:cNvGrpSpPr/>
        <p:nvPr/>
      </p:nvGrpSpPr>
      <p:grpSpPr>
        <a:xfrm>
          <a:off x="0" y="0"/>
          <a:ext cx="0" cy="0"/>
          <a:chOff x="0" y="0"/>
          <a:chExt cx="0" cy="0"/>
        </a:xfrm>
      </p:grpSpPr>
      <p:sp>
        <p:nvSpPr>
          <p:cNvPr id="24" name="Google Shape;24;p4"/>
          <p:cNvSpPr txBox="1">
            <a:spLocks noGrp="1"/>
          </p:cNvSpPr>
          <p:nvPr>
            <p:ph type="body" idx="1"/>
          </p:nvPr>
        </p:nvSpPr>
        <p:spPr>
          <a:xfrm>
            <a:off x="1710425" y="2161800"/>
            <a:ext cx="5723700" cy="819900"/>
          </a:xfrm>
          <a:prstGeom prst="rect">
            <a:avLst/>
          </a:prstGeom>
        </p:spPr>
        <p:txBody>
          <a:bodyPr spcFirstLastPara="1" wrap="square" lIns="91425" tIns="91425" rIns="91425" bIns="91425" anchor="t" anchorCtr="0">
            <a:noAutofit/>
          </a:bodyPr>
          <a:lstStyle>
            <a:lvl1pPr marL="76200" lvl="0" indent="0" algn="ctr" rtl="0">
              <a:lnSpc>
                <a:spcPct val="110000"/>
              </a:lnSpc>
              <a:spcBef>
                <a:spcPts val="600"/>
              </a:spcBef>
              <a:spcAft>
                <a:spcPts val="0"/>
              </a:spcAft>
              <a:buClr>
                <a:schemeClr val="tx1"/>
              </a:buClr>
              <a:buSzPts val="2400"/>
              <a:buNone/>
              <a:defRPr sz="2800" b="0" i="1">
                <a:solidFill>
                  <a:schemeClr val="accent4"/>
                </a:solidFill>
                <a:latin typeface="Franklin Gothic Book" panose="020B0503020102020204" pitchFamily="34" charset="0"/>
                <a:cs typeface="Arial" panose="020B0604020202020204" pitchFamily="34" charset="0"/>
              </a:defRPr>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i="1"/>
            </a:lvl4pPr>
            <a:lvl5pPr marL="2286000" lvl="4" indent="-381000" algn="ctr" rtl="0">
              <a:spcBef>
                <a:spcPts val="0"/>
              </a:spcBef>
              <a:spcAft>
                <a:spcPts val="0"/>
              </a:spcAft>
              <a:buSzPts val="2400"/>
              <a:buChar char="○"/>
              <a:defRPr i="1"/>
            </a:lvl5pPr>
            <a:lvl6pPr marL="2743200" lvl="5" indent="-381000" algn="ctr" rtl="0">
              <a:spcBef>
                <a:spcPts val="0"/>
              </a:spcBef>
              <a:spcAft>
                <a:spcPts val="0"/>
              </a:spcAft>
              <a:buSzPts val="2400"/>
              <a:buChar char="■"/>
              <a:defRPr i="1"/>
            </a:lvl6pPr>
            <a:lvl7pPr marL="3200400" lvl="6" indent="-381000" algn="ctr" rtl="0">
              <a:spcBef>
                <a:spcPts val="0"/>
              </a:spcBef>
              <a:spcAft>
                <a:spcPts val="0"/>
              </a:spcAft>
              <a:buSzPts val="2400"/>
              <a:buChar char="●"/>
              <a:defRPr i="1"/>
            </a:lvl7pPr>
            <a:lvl8pPr marL="3657600" lvl="7" indent="-381000" algn="ctr" rtl="0">
              <a:spcBef>
                <a:spcPts val="0"/>
              </a:spcBef>
              <a:spcAft>
                <a:spcPts val="0"/>
              </a:spcAft>
              <a:buSzPts val="2400"/>
              <a:buChar char="○"/>
              <a:defRPr i="1"/>
            </a:lvl8pPr>
            <a:lvl9pPr marL="4114800" lvl="8" indent="-381000" algn="ctr">
              <a:spcBef>
                <a:spcPts val="0"/>
              </a:spcBef>
              <a:spcAft>
                <a:spcPts val="0"/>
              </a:spcAft>
              <a:buSzPts val="2400"/>
              <a:buChar char="■"/>
              <a:defRPr i="1"/>
            </a:lvl9pPr>
          </a:lstStyle>
          <a:p>
            <a:pPr lvl="0"/>
            <a:r>
              <a:rPr lang="en-US"/>
              <a:t>Click to edit Master text styles</a:t>
            </a:r>
          </a:p>
        </p:txBody>
      </p:sp>
      <p:sp>
        <p:nvSpPr>
          <p:cNvPr id="26" name="Google Shape;26;p4"/>
          <p:cNvSpPr/>
          <p:nvPr/>
        </p:nvSpPr>
        <p:spPr>
          <a:xfrm>
            <a:off x="5723283" y="1599675"/>
            <a:ext cx="17103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7" name="Google Shape;27;p4"/>
          <p:cNvSpPr/>
          <p:nvPr/>
        </p:nvSpPr>
        <p:spPr>
          <a:xfrm>
            <a:off x="7434177" y="1599675"/>
            <a:ext cx="17103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9" name="Google Shape;83;p11">
            <a:extLst>
              <a:ext uri="{FF2B5EF4-FFF2-40B4-BE49-F238E27FC236}">
                <a16:creationId xmlns:a16="http://schemas.microsoft.com/office/drawing/2014/main" id="{11AACD7F-69C4-F64A-94A5-497A1CD3BF77}"/>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tx2"/>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pic>
        <p:nvPicPr>
          <p:cNvPr id="10" name="Picture 9">
            <a:extLst>
              <a:ext uri="{FF2B5EF4-FFF2-40B4-BE49-F238E27FC236}">
                <a16:creationId xmlns:a16="http://schemas.microsoft.com/office/drawing/2014/main" id="{A39CB0E8-E143-A549-9973-AD870EB8FC67}"/>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11" name="Google Shape;25;p4">
            <a:extLst>
              <a:ext uri="{FF2B5EF4-FFF2-40B4-BE49-F238E27FC236}">
                <a16:creationId xmlns:a16="http://schemas.microsoft.com/office/drawing/2014/main" id="{7D4F2B3C-D04D-7F49-AE14-46D6650EA0D5}"/>
              </a:ext>
            </a:extLst>
          </p:cNvPr>
          <p:cNvSpPr txBox="1"/>
          <p:nvPr userDrawn="1"/>
        </p:nvSpPr>
        <p:spPr>
          <a:xfrm>
            <a:off x="3593400" y="710138"/>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3800" b="1" i="0">
                <a:solidFill>
                  <a:schemeClr val="accent4"/>
                </a:solidFill>
                <a:latin typeface="Franklin Gothic Demi" panose="020B0603020102020204" pitchFamily="34" charset="0"/>
              </a:rPr>
              <a:t>“</a:t>
            </a:r>
            <a:endParaRPr sz="13800" b="1" i="0">
              <a:solidFill>
                <a:schemeClr val="accent4"/>
              </a:solidFill>
              <a:latin typeface="Franklin Gothic Demi" panose="020B0603020102020204" pitchFamily="34" charset="0"/>
            </a:endParaRPr>
          </a:p>
        </p:txBody>
      </p:sp>
      <p:sp>
        <p:nvSpPr>
          <p:cNvPr id="12" name="Google Shape;28;p4">
            <a:extLst>
              <a:ext uri="{FF2B5EF4-FFF2-40B4-BE49-F238E27FC236}">
                <a16:creationId xmlns:a16="http://schemas.microsoft.com/office/drawing/2014/main" id="{594C56EF-3479-AF4F-A5A6-F997709DF4B6}"/>
              </a:ext>
            </a:extLst>
          </p:cNvPr>
          <p:cNvSpPr/>
          <p:nvPr userDrawn="1"/>
        </p:nvSpPr>
        <p:spPr>
          <a:xfrm>
            <a:off x="0" y="1599675"/>
            <a:ext cx="17103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29;p4">
            <a:extLst>
              <a:ext uri="{FF2B5EF4-FFF2-40B4-BE49-F238E27FC236}">
                <a16:creationId xmlns:a16="http://schemas.microsoft.com/office/drawing/2014/main" id="{2BECDB01-805C-A041-94BA-9B60A4C3697C}"/>
              </a:ext>
            </a:extLst>
          </p:cNvPr>
          <p:cNvSpPr/>
          <p:nvPr userDrawn="1"/>
        </p:nvSpPr>
        <p:spPr>
          <a:xfrm>
            <a:off x="1710425" y="1599675"/>
            <a:ext cx="17103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40323536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bg>
      <p:bgPr>
        <a:solidFill>
          <a:schemeClr val="accent5">
            <a:lumMod val="50000"/>
          </a:schemeClr>
        </a:solidFill>
        <a:effectLst/>
      </p:bgPr>
    </p:bg>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361149" y="1373588"/>
            <a:ext cx="3957277"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a:xfrm>
            <a:off x="361149" y="274638"/>
            <a:ext cx="3957277" cy="993775"/>
          </a:xfrm>
        </p:spPr>
        <p:txBody>
          <a:bodyPr/>
          <a:lstStyle>
            <a:lvl1pPr>
              <a:defRPr>
                <a:solidFill>
                  <a:schemeClr val="accent4"/>
                </a:solidFill>
              </a:defRPr>
            </a:lvl1pPr>
          </a:lstStyle>
          <a:p>
            <a:r>
              <a:rPr lang="en-US"/>
              <a:t>Click to edit Master title style</a:t>
            </a:r>
          </a:p>
        </p:txBody>
      </p:sp>
      <p:sp>
        <p:nvSpPr>
          <p:cNvPr id="13" name="Slide Number Placeholder 3">
            <a:extLst>
              <a:ext uri="{FF2B5EF4-FFF2-40B4-BE49-F238E27FC236}">
                <a16:creationId xmlns:a16="http://schemas.microsoft.com/office/drawing/2014/main" id="{AEC3A16C-489D-7046-8180-5B0341F05DC4}"/>
              </a:ext>
            </a:extLst>
          </p:cNvPr>
          <p:cNvSpPr>
            <a:spLocks noGrp="1"/>
          </p:cNvSpPr>
          <p:nvPr>
            <p:ph type="sldNum" sz="quarter" idx="4"/>
          </p:nvPr>
        </p:nvSpPr>
        <p:spPr>
          <a:xfrm>
            <a:off x="3916824" y="4700016"/>
            <a:ext cx="548640" cy="313500"/>
          </a:xfrm>
          <a:prstGeom prst="rect">
            <a:avLst/>
          </a:prstGeom>
        </p:spPr>
        <p:txBody>
          <a:bodyPr vert="horz" lIns="91440" tIns="91440" rIns="91440" bIns="91440" rtlCol="0" anchor="t" anchorCtr="0"/>
          <a:lstStyle>
            <a:lvl1pPr algn="r">
              <a:defRPr sz="1200">
                <a:solidFill>
                  <a:schemeClr val="accent5">
                    <a:lumMod val="20000"/>
                    <a:lumOff val="80000"/>
                  </a:schemeClr>
                </a:solidFill>
                <a:latin typeface="+mn-lt"/>
              </a:defRPr>
            </a:lvl1pPr>
          </a:lstStyle>
          <a:p>
            <a:fld id="{8FE50164-6C9E-C94E-8935-7483CE1EEFCA}" type="slidenum">
              <a:rPr lang="en-US" smtClean="0"/>
              <a:pPr/>
              <a:t>‹#›</a:t>
            </a:fld>
            <a:endParaRPr lang="en-US"/>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2"/>
          <a:srcRect l="15005" r="25325"/>
          <a:stretch/>
        </p:blipFill>
        <p:spPr>
          <a:xfrm>
            <a:off x="4612501" y="0"/>
            <a:ext cx="4531499" cy="5064469"/>
          </a:xfrm>
          <a:prstGeom prst="rect">
            <a:avLst/>
          </a:prstGeom>
          <a:noFill/>
          <a:ln>
            <a:noFill/>
          </a:ln>
        </p:spPr>
      </p:pic>
      <p:pic>
        <p:nvPicPr>
          <p:cNvPr id="15" name="Picture 14">
            <a:extLst>
              <a:ext uri="{FF2B5EF4-FFF2-40B4-BE49-F238E27FC236}">
                <a16:creationId xmlns:a16="http://schemas.microsoft.com/office/drawing/2014/main" id="{6E364A78-5B8F-274C-9A9D-243B2D345C31}"/>
              </a:ext>
            </a:extLst>
          </p:cNvPr>
          <p:cNvPicPr>
            <a:picLocks noChangeAspect="1"/>
          </p:cNvPicPr>
          <p:nvPr userDrawn="1"/>
        </p:nvPicPr>
        <p:blipFill>
          <a:blip r:embed="rId3"/>
          <a:srcRect/>
          <a:stretch/>
        </p:blipFill>
        <p:spPr>
          <a:xfrm>
            <a:off x="118872" y="4793752"/>
            <a:ext cx="1953185" cy="183903"/>
          </a:xfrm>
          <a:prstGeom prst="rect">
            <a:avLst/>
          </a:prstGeom>
        </p:spPr>
      </p:pic>
      <p:sp>
        <p:nvSpPr>
          <p:cNvPr id="11" name="Google Shape;79;p11">
            <a:extLst>
              <a:ext uri="{FF2B5EF4-FFF2-40B4-BE49-F238E27FC236}">
                <a16:creationId xmlns:a16="http://schemas.microsoft.com/office/drawing/2014/main" id="{F60A94A1-5CB9-964A-A760-1F979E08A1B0}"/>
              </a:ext>
            </a:extLst>
          </p:cNvPr>
          <p:cNvSpPr/>
          <p:nvPr userDrawn="1"/>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80;p11">
            <a:extLst>
              <a:ext uri="{FF2B5EF4-FFF2-40B4-BE49-F238E27FC236}">
                <a16:creationId xmlns:a16="http://schemas.microsoft.com/office/drawing/2014/main" id="{607957CF-D894-9A4B-A594-5EE4C6654B3C}"/>
              </a:ext>
            </a:extLst>
          </p:cNvPr>
          <p:cNvSpPr/>
          <p:nvPr userDrawn="1"/>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0" name="Google Shape;81;p11">
            <a:extLst>
              <a:ext uri="{FF2B5EF4-FFF2-40B4-BE49-F238E27FC236}">
                <a16:creationId xmlns:a16="http://schemas.microsoft.com/office/drawing/2014/main" id="{5A41CEF7-8FBA-2547-B623-815C66CAA625}"/>
              </a:ext>
            </a:extLst>
          </p:cNvPr>
          <p:cNvSpPr/>
          <p:nvPr userDrawn="1"/>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3" name="Google Shape;82;p11">
            <a:extLst>
              <a:ext uri="{FF2B5EF4-FFF2-40B4-BE49-F238E27FC236}">
                <a16:creationId xmlns:a16="http://schemas.microsoft.com/office/drawing/2014/main" id="{5D8B7410-3951-8447-BC9B-3E598D2DE5C3}"/>
              </a:ext>
            </a:extLst>
          </p:cNvPr>
          <p:cNvSpPr/>
          <p:nvPr userDrawn="1"/>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37513562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bg>
      <p:bgPr>
        <a:solidFill>
          <a:schemeClr val="accent5">
            <a:lumMod val="50000"/>
          </a:schemeClr>
        </a:solidFill>
        <a:effectLst/>
      </p:bgPr>
    </p:bg>
    <p:spTree>
      <p:nvGrpSpPr>
        <p:cNvPr id="1" name="Shape 31"/>
        <p:cNvGrpSpPr/>
        <p:nvPr/>
      </p:nvGrpSpPr>
      <p:grpSpPr>
        <a:xfrm>
          <a:off x="0" y="0"/>
          <a:ext cx="0" cy="0"/>
          <a:chOff x="0" y="0"/>
          <a:chExt cx="0" cy="0"/>
        </a:xfrm>
      </p:grpSpPr>
      <p:sp>
        <p:nvSpPr>
          <p:cNvPr id="33" name="Google Shape;33;p5"/>
          <p:cNvSpPr txBox="1">
            <a:spLocks noGrp="1"/>
          </p:cNvSpPr>
          <p:nvPr>
            <p:ph type="body" idx="1"/>
          </p:nvPr>
        </p:nvSpPr>
        <p:spPr>
          <a:xfrm>
            <a:off x="4906255" y="1373588"/>
            <a:ext cx="3957277" cy="3190353"/>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4"/>
              </a:buClr>
              <a:buSzPts val="1800"/>
              <a:buFont typeface="Lato" panose="020F0502020204030203" pitchFamily="34" charset="0"/>
              <a:buChar char="▷"/>
              <a:defRPr b="0" i="0">
                <a:solidFill>
                  <a:schemeClr val="bg1"/>
                </a:solidFill>
                <a:latin typeface="Franklin Gothic Book" panose="020B0503020102020204" pitchFamily="34" charset="0"/>
                <a:cs typeface="Arial" panose="020B0604020202020204" pitchFamily="34" charset="0"/>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pPr lvl="0"/>
            <a:r>
              <a:rPr lang="en-US"/>
              <a:t>Click to edit Master text styles</a:t>
            </a:r>
          </a:p>
        </p:txBody>
      </p:sp>
      <p:sp>
        <p:nvSpPr>
          <p:cNvPr id="2" name="Title 1">
            <a:extLst>
              <a:ext uri="{FF2B5EF4-FFF2-40B4-BE49-F238E27FC236}">
                <a16:creationId xmlns:a16="http://schemas.microsoft.com/office/drawing/2014/main" id="{01537B4C-785B-7048-B3EC-B6139CD4C60E}"/>
              </a:ext>
            </a:extLst>
          </p:cNvPr>
          <p:cNvSpPr>
            <a:spLocks noGrp="1"/>
          </p:cNvSpPr>
          <p:nvPr>
            <p:ph type="title"/>
          </p:nvPr>
        </p:nvSpPr>
        <p:spPr>
          <a:xfrm>
            <a:off x="4906255" y="274638"/>
            <a:ext cx="3957277" cy="993775"/>
          </a:xfrm>
        </p:spPr>
        <p:txBody>
          <a:bodyPr/>
          <a:lstStyle>
            <a:lvl1pPr>
              <a:defRPr>
                <a:solidFill>
                  <a:schemeClr val="accent4"/>
                </a:solidFill>
              </a:defRPr>
            </a:lvl1pPr>
          </a:lstStyle>
          <a:p>
            <a:r>
              <a:rPr lang="en-US"/>
              <a:t>Click to edit Master title style</a:t>
            </a:r>
          </a:p>
        </p:txBody>
      </p:sp>
      <p:pic>
        <p:nvPicPr>
          <p:cNvPr id="14" name="Google Shape;163;p21">
            <a:extLst>
              <a:ext uri="{FF2B5EF4-FFF2-40B4-BE49-F238E27FC236}">
                <a16:creationId xmlns:a16="http://schemas.microsoft.com/office/drawing/2014/main" id="{078B9E26-2B57-0248-831C-50A7DA811E5D}"/>
              </a:ext>
            </a:extLst>
          </p:cNvPr>
          <p:cNvPicPr preferRelativeResize="0"/>
          <p:nvPr userDrawn="1"/>
        </p:nvPicPr>
        <p:blipFill rotWithShape="1">
          <a:blip r:embed="rId2"/>
          <a:srcRect l="15005" r="25325"/>
          <a:stretch/>
        </p:blipFill>
        <p:spPr>
          <a:xfrm>
            <a:off x="0" y="0"/>
            <a:ext cx="4531499" cy="5064469"/>
          </a:xfrm>
          <a:prstGeom prst="rect">
            <a:avLst/>
          </a:prstGeom>
          <a:noFill/>
          <a:ln>
            <a:noFill/>
          </a:ln>
        </p:spPr>
      </p:pic>
      <p:pic>
        <p:nvPicPr>
          <p:cNvPr id="15" name="Picture 14">
            <a:extLst>
              <a:ext uri="{FF2B5EF4-FFF2-40B4-BE49-F238E27FC236}">
                <a16:creationId xmlns:a16="http://schemas.microsoft.com/office/drawing/2014/main" id="{6E364A78-5B8F-274C-9A9D-243B2D345C31}"/>
              </a:ext>
            </a:extLst>
          </p:cNvPr>
          <p:cNvPicPr>
            <a:picLocks noChangeAspect="1"/>
          </p:cNvPicPr>
          <p:nvPr userDrawn="1"/>
        </p:nvPicPr>
        <p:blipFill>
          <a:blip r:embed="rId3"/>
          <a:srcRect/>
          <a:stretch/>
        </p:blipFill>
        <p:spPr>
          <a:xfrm>
            <a:off x="4663978" y="4793752"/>
            <a:ext cx="1953185" cy="183903"/>
          </a:xfrm>
          <a:prstGeom prst="rect">
            <a:avLst/>
          </a:prstGeom>
        </p:spPr>
      </p:pic>
      <p:sp>
        <p:nvSpPr>
          <p:cNvPr id="11" name="Google Shape;79;p11">
            <a:extLst>
              <a:ext uri="{FF2B5EF4-FFF2-40B4-BE49-F238E27FC236}">
                <a16:creationId xmlns:a16="http://schemas.microsoft.com/office/drawing/2014/main" id="{26F9E5F4-F700-F540-9C85-6A6DCAA1C7F0}"/>
              </a:ext>
            </a:extLst>
          </p:cNvPr>
          <p:cNvSpPr/>
          <p:nvPr userDrawn="1"/>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2" name="Google Shape;80;p11">
            <a:extLst>
              <a:ext uri="{FF2B5EF4-FFF2-40B4-BE49-F238E27FC236}">
                <a16:creationId xmlns:a16="http://schemas.microsoft.com/office/drawing/2014/main" id="{27768B96-A2A8-7547-BC18-3D466B9B7F9F}"/>
              </a:ext>
            </a:extLst>
          </p:cNvPr>
          <p:cNvSpPr/>
          <p:nvPr userDrawn="1"/>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6" name="Google Shape;81;p11">
            <a:extLst>
              <a:ext uri="{FF2B5EF4-FFF2-40B4-BE49-F238E27FC236}">
                <a16:creationId xmlns:a16="http://schemas.microsoft.com/office/drawing/2014/main" id="{A476E7B5-6D9D-6B49-9228-0377C9CEAAAC}"/>
              </a:ext>
            </a:extLst>
          </p:cNvPr>
          <p:cNvSpPr/>
          <p:nvPr userDrawn="1"/>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22" name="Google Shape;83;p11">
            <a:extLst>
              <a:ext uri="{FF2B5EF4-FFF2-40B4-BE49-F238E27FC236}">
                <a16:creationId xmlns:a16="http://schemas.microsoft.com/office/drawing/2014/main" id="{CFAC4AF9-B7E7-314D-A388-5970A0629FF4}"/>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
        <p:nvSpPr>
          <p:cNvPr id="23" name="Google Shape;82;p11">
            <a:extLst>
              <a:ext uri="{FF2B5EF4-FFF2-40B4-BE49-F238E27FC236}">
                <a16:creationId xmlns:a16="http://schemas.microsoft.com/office/drawing/2014/main" id="{5590CACE-A5AD-544E-AFBC-110A1F6CFD48}"/>
              </a:ext>
            </a:extLst>
          </p:cNvPr>
          <p:cNvSpPr/>
          <p:nvPr userDrawn="1"/>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26870305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lank color background" preserve="1">
  <p:cSld name="1_Blank color background">
    <p:bg>
      <p:bgPr>
        <a:solidFill>
          <a:schemeClr val="accent5">
            <a:lumMod val="50000"/>
          </a:schemeClr>
        </a:solidFill>
        <a:effectLst/>
      </p:bgPr>
    </p:bg>
    <p:spTree>
      <p:nvGrpSpPr>
        <p:cNvPr id="1" name="Shape 78"/>
        <p:cNvGrpSpPr/>
        <p:nvPr/>
      </p:nvGrpSpPr>
      <p:grpSpPr>
        <a:xfrm>
          <a:off x="0" y="0"/>
          <a:ext cx="0" cy="0"/>
          <a:chOff x="0" y="0"/>
          <a:chExt cx="0" cy="0"/>
        </a:xfrm>
      </p:grpSpPr>
      <p:pic>
        <p:nvPicPr>
          <p:cNvPr id="8" name="Picture 7">
            <a:extLst>
              <a:ext uri="{FF2B5EF4-FFF2-40B4-BE49-F238E27FC236}">
                <a16:creationId xmlns:a16="http://schemas.microsoft.com/office/drawing/2014/main" id="{D2EA239E-CD7F-164A-A880-AB68776B6535}"/>
              </a:ext>
            </a:extLst>
          </p:cNvPr>
          <p:cNvPicPr>
            <a:picLocks noChangeAspect="1"/>
          </p:cNvPicPr>
          <p:nvPr userDrawn="1"/>
        </p:nvPicPr>
        <p:blipFill>
          <a:blip r:embed="rId2"/>
          <a:srcRect/>
          <a:stretch/>
        </p:blipFill>
        <p:spPr>
          <a:xfrm>
            <a:off x="118872" y="4793752"/>
            <a:ext cx="1953185" cy="183903"/>
          </a:xfrm>
          <a:prstGeom prst="rect">
            <a:avLst/>
          </a:prstGeom>
        </p:spPr>
      </p:pic>
      <p:sp>
        <p:nvSpPr>
          <p:cNvPr id="9" name="Google Shape;79;p11">
            <a:extLst>
              <a:ext uri="{FF2B5EF4-FFF2-40B4-BE49-F238E27FC236}">
                <a16:creationId xmlns:a16="http://schemas.microsoft.com/office/drawing/2014/main" id="{2899EDE0-C883-0642-93ED-9E18D971EC63}"/>
              </a:ext>
            </a:extLst>
          </p:cNvPr>
          <p:cNvSpPr/>
          <p:nvPr userDrawn="1"/>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0" name="Google Shape;80;p11">
            <a:extLst>
              <a:ext uri="{FF2B5EF4-FFF2-40B4-BE49-F238E27FC236}">
                <a16:creationId xmlns:a16="http://schemas.microsoft.com/office/drawing/2014/main" id="{E60FD652-F15F-D84E-8CDB-DF2167E61D4B}"/>
              </a:ext>
            </a:extLst>
          </p:cNvPr>
          <p:cNvSpPr/>
          <p:nvPr userDrawn="1"/>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1" name="Google Shape;81;p11">
            <a:extLst>
              <a:ext uri="{FF2B5EF4-FFF2-40B4-BE49-F238E27FC236}">
                <a16:creationId xmlns:a16="http://schemas.microsoft.com/office/drawing/2014/main" id="{8D73C25B-F764-EB4F-B009-7BF840388508}"/>
              </a:ext>
            </a:extLst>
          </p:cNvPr>
          <p:cNvSpPr/>
          <p:nvPr userDrawn="1"/>
        </p:nvSpPr>
        <p:spPr>
          <a:xfrm>
            <a:off x="0" y="5066325"/>
            <a:ext cx="893700" cy="77100"/>
          </a:xfrm>
          <a:prstGeom prst="rect">
            <a:avLst/>
          </a:prstGeom>
          <a:solidFill>
            <a:schemeClr val="accent5">
              <a:lumMod val="20000"/>
              <a:lumOff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
        <p:nvSpPr>
          <p:cNvPr id="13" name="Google Shape;83;p11">
            <a:extLst>
              <a:ext uri="{FF2B5EF4-FFF2-40B4-BE49-F238E27FC236}">
                <a16:creationId xmlns:a16="http://schemas.microsoft.com/office/drawing/2014/main" id="{A80D45E8-513E-9242-924F-A711B25CFFC4}"/>
              </a:ext>
            </a:extLst>
          </p:cNvPr>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b="0" i="0">
                <a:solidFill>
                  <a:schemeClr val="accent5">
                    <a:lumMod val="20000"/>
                    <a:lumOff val="80000"/>
                  </a:schemeClr>
                </a:solidFill>
                <a:latin typeface="Franklin Gothic Book" panose="020B0503020102020204" pitchFamily="34" charset="0"/>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fld id="{00000000-1234-1234-1234-123412341234}" type="slidenum">
              <a:rPr lang="en" smtClean="0"/>
              <a:pPr/>
              <a:t>‹#›</a:t>
            </a:fld>
            <a:endParaRPr lang="en"/>
          </a:p>
        </p:txBody>
      </p:sp>
      <p:sp>
        <p:nvSpPr>
          <p:cNvPr id="14" name="Google Shape;82;p11">
            <a:extLst>
              <a:ext uri="{FF2B5EF4-FFF2-40B4-BE49-F238E27FC236}">
                <a16:creationId xmlns:a16="http://schemas.microsoft.com/office/drawing/2014/main" id="{4BF34017-BAD6-464F-BB34-BE65A2B9F7C5}"/>
              </a:ext>
            </a:extLst>
          </p:cNvPr>
          <p:cNvSpPr/>
          <p:nvPr userDrawn="1"/>
        </p:nvSpPr>
        <p:spPr>
          <a:xfrm>
            <a:off x="893710" y="5066325"/>
            <a:ext cx="6462600" cy="771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0" i="0">
              <a:latin typeface="Franklin Gothic Book" panose="020B0503020102020204" pitchFamily="34" charset="0"/>
            </a:endParaRPr>
          </a:p>
        </p:txBody>
      </p:sp>
    </p:spTree>
    <p:extLst>
      <p:ext uri="{BB962C8B-B14F-4D97-AF65-F5344CB8AC3E}">
        <p14:creationId xmlns:p14="http://schemas.microsoft.com/office/powerpoint/2010/main" val="457726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 1 column" userDrawn="1">
  <p:cSld name="1_Title + 1 column">
    <p:spTree>
      <p:nvGrpSpPr>
        <p:cNvPr id="1" name="Shape 31"/>
        <p:cNvGrpSpPr/>
        <p:nvPr/>
      </p:nvGrpSpPr>
      <p:grpSpPr>
        <a:xfrm>
          <a:off x="0" y="0"/>
          <a:ext cx="0" cy="0"/>
          <a:chOff x="0" y="0"/>
          <a:chExt cx="0" cy="0"/>
        </a:xfrm>
      </p:grpSpPr>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b="0" i="0">
              <a:latin typeface="Franklin Gothic Book" panose="020B0503020102020204" pitchFamily="34" charset="0"/>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b="0" i="0">
              <a:latin typeface="Franklin Gothic Book" panose="020B0503020102020204" pitchFamily="34" charset="0"/>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b="0" i="0">
              <a:latin typeface="Franklin Gothic Book" panose="020B0503020102020204" pitchFamily="34" charset="0"/>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b="0" i="0">
              <a:latin typeface="Franklin Gothic Book" panose="020B0503020102020204" pitchFamily="34" charset="0"/>
            </a:endParaRPr>
          </a:p>
        </p:txBody>
      </p:sp>
      <p:sp>
        <p:nvSpPr>
          <p:cNvPr id="3" name="Picture Placeholder 2">
            <a:extLst>
              <a:ext uri="{FF2B5EF4-FFF2-40B4-BE49-F238E27FC236}">
                <a16:creationId xmlns:a16="http://schemas.microsoft.com/office/drawing/2014/main" id="{93AF6EFF-6CE9-6E44-ABB9-A609D136919C}"/>
              </a:ext>
            </a:extLst>
          </p:cNvPr>
          <p:cNvSpPr>
            <a:spLocks noGrp="1"/>
          </p:cNvSpPr>
          <p:nvPr>
            <p:ph type="pic" sz="quarter" idx="13"/>
          </p:nvPr>
        </p:nvSpPr>
        <p:spPr>
          <a:xfrm>
            <a:off x="617470" y="1041010"/>
            <a:ext cx="7909063" cy="3606198"/>
          </a:xfrm>
          <a:prstGeom prst="rect">
            <a:avLst/>
          </a:prstGeom>
        </p:spPr>
        <p:txBody>
          <a:bodyPr/>
          <a:lstStyle>
            <a:lvl1pPr>
              <a:buNone/>
              <a:defRPr b="0" i="0">
                <a:latin typeface="Franklin Gothic Book" panose="020B0503020102020204" pitchFamily="34" charset="0"/>
                <a:cs typeface="Arial" panose="020B0604020202020204" pitchFamily="34" charset="0"/>
              </a:defRPr>
            </a:lvl1pPr>
          </a:lstStyle>
          <a:p>
            <a:r>
              <a:rPr lang="en-US"/>
              <a:t>Click icon to add picture</a:t>
            </a:r>
          </a:p>
        </p:txBody>
      </p:sp>
      <p:sp>
        <p:nvSpPr>
          <p:cNvPr id="2" name="Title 1">
            <a:extLst>
              <a:ext uri="{FF2B5EF4-FFF2-40B4-BE49-F238E27FC236}">
                <a16:creationId xmlns:a16="http://schemas.microsoft.com/office/drawing/2014/main" id="{516B2577-58BB-AA43-9309-79B114806924}"/>
              </a:ext>
            </a:extLst>
          </p:cNvPr>
          <p:cNvSpPr>
            <a:spLocks noGrp="1"/>
          </p:cNvSpPr>
          <p:nvPr>
            <p:ph type="title" hasCustomPrompt="1"/>
          </p:nvPr>
        </p:nvSpPr>
        <p:spPr>
          <a:xfrm>
            <a:off x="617470" y="1"/>
            <a:ext cx="7909063" cy="993775"/>
          </a:xfrm>
        </p:spPr>
        <p:txBody>
          <a:bodyPr/>
          <a:lstStyle>
            <a:lvl1pPr>
              <a:defRPr/>
            </a:lvl1pPr>
          </a:lstStyle>
          <a:p>
            <a:r>
              <a:rPr lang="en-US"/>
              <a:t>Smaller chart – title goes here</a:t>
            </a:r>
          </a:p>
        </p:txBody>
      </p:sp>
    </p:spTree>
    <p:extLst>
      <p:ext uri="{BB962C8B-B14F-4D97-AF65-F5344CB8AC3E}">
        <p14:creationId xmlns:p14="http://schemas.microsoft.com/office/powerpoint/2010/main" val="35557762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3"/>
        <p:cNvGrpSpPr/>
        <p:nvPr/>
      </p:nvGrpSpPr>
      <p:grpSpPr>
        <a:xfrm>
          <a:off x="0" y="0"/>
          <a:ext cx="0" cy="0"/>
          <a:chOff x="0" y="0"/>
          <a:chExt cx="0" cy="0"/>
        </a:xfrm>
      </p:grpSpPr>
      <p:sp>
        <p:nvSpPr>
          <p:cNvPr id="54" name="Google Shape;54;p11"/>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55" name="Google Shape;55;p1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56" name="Google Shape;56;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19343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7"/>
        <p:cNvGrpSpPr/>
        <p:nvPr/>
      </p:nvGrpSpPr>
      <p:grpSpPr>
        <a:xfrm>
          <a:off x="0" y="0"/>
          <a:ext cx="0" cy="0"/>
          <a:chOff x="0" y="0"/>
          <a:chExt cx="0" cy="0"/>
        </a:xfrm>
      </p:grpSpPr>
      <p:sp>
        <p:nvSpPr>
          <p:cNvPr id="58" name="Google Shape;58;p12"/>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59" name="Google Shape;5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5098712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0"/>
        <p:cNvGrpSpPr/>
        <p:nvPr/>
      </p:nvGrpSpPr>
      <p:grpSpPr>
        <a:xfrm>
          <a:off x="0" y="0"/>
          <a:ext cx="0" cy="0"/>
          <a:chOff x="0" y="0"/>
          <a:chExt cx="0" cy="0"/>
        </a:xfrm>
      </p:grpSpPr>
      <p:sp>
        <p:nvSpPr>
          <p:cNvPr id="61" name="Google Shape;61;p1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2" name="Google Shape;62;p1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63" name="Google Shape;63;p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130187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6" name="Google Shape;66;p14"/>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67" name="Google Shape;67;p14"/>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68" name="Google Shape;68;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5232644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71" name="Google Shape;71;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5025419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74" name="Google Shape;74;p16"/>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75" name="Google Shape;75;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0992081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6"/>
        <p:cNvGrpSpPr/>
        <p:nvPr/>
      </p:nvGrpSpPr>
      <p:grpSpPr>
        <a:xfrm>
          <a:off x="0" y="0"/>
          <a:ext cx="0" cy="0"/>
          <a:chOff x="0" y="0"/>
          <a:chExt cx="0" cy="0"/>
        </a:xfrm>
      </p:grpSpPr>
      <p:sp>
        <p:nvSpPr>
          <p:cNvPr id="77" name="Google Shape;77;p17"/>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78" name="Google Shape;78;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76955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9"/>
        <p:cNvGrpSpPr/>
        <p:nvPr/>
      </p:nvGrpSpPr>
      <p:grpSpPr>
        <a:xfrm>
          <a:off x="0" y="0"/>
          <a:ext cx="0" cy="0"/>
          <a:chOff x="0" y="0"/>
          <a:chExt cx="0" cy="0"/>
        </a:xfrm>
      </p:grpSpPr>
      <p:sp>
        <p:nvSpPr>
          <p:cNvPr id="80" name="Google Shape;80;p18"/>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8"/>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82" name="Google Shape;82;p18"/>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3" name="Google Shape;83;p18"/>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84" name="Google Shape;84;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037698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5"/>
        <p:cNvGrpSpPr/>
        <p:nvPr/>
      </p:nvGrpSpPr>
      <p:grpSpPr>
        <a:xfrm>
          <a:off x="0" y="0"/>
          <a:ext cx="0" cy="0"/>
          <a:chOff x="0" y="0"/>
          <a:chExt cx="0" cy="0"/>
        </a:xfrm>
      </p:grpSpPr>
      <p:sp>
        <p:nvSpPr>
          <p:cNvPr id="86" name="Google Shape;86;p19"/>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87" name="Google Shape;8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87848768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88"/>
        <p:cNvGrpSpPr/>
        <p:nvPr/>
      </p:nvGrpSpPr>
      <p:grpSpPr>
        <a:xfrm>
          <a:off x="0" y="0"/>
          <a:ext cx="0" cy="0"/>
          <a:chOff x="0" y="0"/>
          <a:chExt cx="0" cy="0"/>
        </a:xfrm>
      </p:grpSpPr>
      <p:sp>
        <p:nvSpPr>
          <p:cNvPr id="89" name="Google Shape;89;p20"/>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0" name="Google Shape;90;p20"/>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91" name="Google Shape;91;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0385808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2"/>
        <p:cNvGrpSpPr/>
        <p:nvPr/>
      </p:nvGrpSpPr>
      <p:grpSpPr>
        <a:xfrm>
          <a:off x="0" y="0"/>
          <a:ext cx="0" cy="0"/>
          <a:chOff x="0" y="0"/>
          <a:chExt cx="0" cy="0"/>
        </a:xfrm>
      </p:grpSpPr>
      <p:sp>
        <p:nvSpPr>
          <p:cNvPr id="93" name="Google Shape;93;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732429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slide 2">
  <p:cSld name="Title slide 2">
    <p:spTree>
      <p:nvGrpSpPr>
        <p:cNvPr id="1" name="Shape 94"/>
        <p:cNvGrpSpPr/>
        <p:nvPr/>
      </p:nvGrpSpPr>
      <p:grpSpPr>
        <a:xfrm>
          <a:off x="0" y="0"/>
          <a:ext cx="0" cy="0"/>
          <a:chOff x="0" y="0"/>
          <a:chExt cx="0" cy="0"/>
        </a:xfrm>
      </p:grpSpPr>
    </p:spTree>
    <p:extLst>
      <p:ext uri="{BB962C8B-B14F-4D97-AF65-F5344CB8AC3E}">
        <p14:creationId xmlns:p14="http://schemas.microsoft.com/office/powerpoint/2010/main" val="35484611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slide 1">
  <p:cSld name="Title slide 1">
    <p:spTree>
      <p:nvGrpSpPr>
        <p:cNvPr id="1" name="Shape 95"/>
        <p:cNvGrpSpPr/>
        <p:nvPr/>
      </p:nvGrpSpPr>
      <p:grpSpPr>
        <a:xfrm>
          <a:off x="0" y="0"/>
          <a:ext cx="0" cy="0"/>
          <a:chOff x="0" y="0"/>
          <a:chExt cx="0" cy="0"/>
        </a:xfrm>
      </p:grpSpPr>
    </p:spTree>
    <p:extLst>
      <p:ext uri="{BB962C8B-B14F-4D97-AF65-F5344CB8AC3E}">
        <p14:creationId xmlns:p14="http://schemas.microsoft.com/office/powerpoint/2010/main" val="31994386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96"/>
        <p:cNvGrpSpPr/>
        <p:nvPr/>
      </p:nvGrpSpPr>
      <p:grpSpPr>
        <a:xfrm>
          <a:off x="0" y="0"/>
          <a:ext cx="0" cy="0"/>
          <a:chOff x="0" y="0"/>
          <a:chExt cx="0" cy="0"/>
        </a:xfrm>
      </p:grpSpPr>
    </p:spTree>
    <p:extLst>
      <p:ext uri="{BB962C8B-B14F-4D97-AF65-F5344CB8AC3E}">
        <p14:creationId xmlns:p14="http://schemas.microsoft.com/office/powerpoint/2010/main" val="38835483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slide 4">
  <p:cSld name="Title slide 4">
    <p:spTree>
      <p:nvGrpSpPr>
        <p:cNvPr id="1" name="Shape 97"/>
        <p:cNvGrpSpPr/>
        <p:nvPr/>
      </p:nvGrpSpPr>
      <p:grpSpPr>
        <a:xfrm>
          <a:off x="0" y="0"/>
          <a:ext cx="0" cy="0"/>
          <a:chOff x="0" y="0"/>
          <a:chExt cx="0" cy="0"/>
        </a:xfrm>
      </p:grpSpPr>
      <p:sp>
        <p:nvSpPr>
          <p:cNvPr id="98" name="Google Shape;98;p2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99" name="Google Shape;99;p2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00" name="Google Shape;100;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57961058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slide 1 1">
  <p:cSld name="Title slide 1 1">
    <p:spTree>
      <p:nvGrpSpPr>
        <p:cNvPr id="1" name="Shape 101"/>
        <p:cNvGrpSpPr/>
        <p:nvPr/>
      </p:nvGrpSpPr>
      <p:grpSpPr>
        <a:xfrm>
          <a:off x="0" y="0"/>
          <a:ext cx="0" cy="0"/>
          <a:chOff x="0" y="0"/>
          <a:chExt cx="0" cy="0"/>
        </a:xfrm>
      </p:grpSpPr>
    </p:spTree>
    <p:extLst>
      <p:ext uri="{BB962C8B-B14F-4D97-AF65-F5344CB8AC3E}">
        <p14:creationId xmlns:p14="http://schemas.microsoft.com/office/powerpoint/2010/main" val="333898847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2"/>
        <p:cNvGrpSpPr/>
        <p:nvPr/>
      </p:nvGrpSpPr>
      <p:grpSpPr>
        <a:xfrm>
          <a:off x="0" y="0"/>
          <a:ext cx="0" cy="0"/>
          <a:chOff x="0" y="0"/>
          <a:chExt cx="0" cy="0"/>
        </a:xfrm>
      </p:grpSpPr>
      <p:sp>
        <p:nvSpPr>
          <p:cNvPr id="13" name="Google Shape;13;p2"/>
          <p:cNvSpPr txBox="1">
            <a:spLocks noGrp="1"/>
          </p:cNvSpPr>
          <p:nvPr>
            <p:ph type="title"/>
          </p:nvPr>
        </p:nvSpPr>
        <p:spPr>
          <a:xfrm>
            <a:off x="1135575" y="2063350"/>
            <a:ext cx="6739200" cy="4296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2"/>
              </a:buClr>
              <a:buSzPts val="2400"/>
              <a:buNone/>
              <a:defRPr>
                <a:solidFill>
                  <a:schemeClr val="accent2"/>
                </a:solidFill>
              </a:defRPr>
            </a:lvl1pPr>
            <a:lvl2pPr lvl="1">
              <a:spcBef>
                <a:spcPts val="0"/>
              </a:spcBef>
              <a:spcAft>
                <a:spcPts val="0"/>
              </a:spcAft>
              <a:buClr>
                <a:schemeClr val="accent2"/>
              </a:buClr>
              <a:buSzPts val="2400"/>
              <a:buNone/>
              <a:defRPr>
                <a:solidFill>
                  <a:schemeClr val="accent2"/>
                </a:solidFill>
              </a:defRPr>
            </a:lvl2pPr>
            <a:lvl3pPr lvl="2">
              <a:spcBef>
                <a:spcPts val="0"/>
              </a:spcBef>
              <a:spcAft>
                <a:spcPts val="0"/>
              </a:spcAft>
              <a:buClr>
                <a:schemeClr val="accent2"/>
              </a:buClr>
              <a:buSzPts val="2400"/>
              <a:buNone/>
              <a:defRPr>
                <a:solidFill>
                  <a:schemeClr val="accent2"/>
                </a:solidFill>
              </a:defRPr>
            </a:lvl3pPr>
            <a:lvl4pPr lvl="3">
              <a:spcBef>
                <a:spcPts val="0"/>
              </a:spcBef>
              <a:spcAft>
                <a:spcPts val="0"/>
              </a:spcAft>
              <a:buClr>
                <a:schemeClr val="accent2"/>
              </a:buClr>
              <a:buSzPts val="2400"/>
              <a:buNone/>
              <a:defRPr>
                <a:solidFill>
                  <a:schemeClr val="accent2"/>
                </a:solidFill>
              </a:defRPr>
            </a:lvl4pPr>
            <a:lvl5pPr lvl="4">
              <a:spcBef>
                <a:spcPts val="0"/>
              </a:spcBef>
              <a:spcAft>
                <a:spcPts val="0"/>
              </a:spcAft>
              <a:buClr>
                <a:schemeClr val="accent2"/>
              </a:buClr>
              <a:buSzPts val="2400"/>
              <a:buNone/>
              <a:defRPr>
                <a:solidFill>
                  <a:schemeClr val="accent2"/>
                </a:solidFill>
              </a:defRPr>
            </a:lvl5pPr>
            <a:lvl6pPr lvl="5">
              <a:spcBef>
                <a:spcPts val="0"/>
              </a:spcBef>
              <a:spcAft>
                <a:spcPts val="0"/>
              </a:spcAft>
              <a:buClr>
                <a:schemeClr val="accent2"/>
              </a:buClr>
              <a:buSzPts val="2400"/>
              <a:buNone/>
              <a:defRPr>
                <a:solidFill>
                  <a:schemeClr val="accent2"/>
                </a:solidFill>
              </a:defRPr>
            </a:lvl6pPr>
            <a:lvl7pPr lvl="6">
              <a:spcBef>
                <a:spcPts val="0"/>
              </a:spcBef>
              <a:spcAft>
                <a:spcPts val="0"/>
              </a:spcAft>
              <a:buClr>
                <a:schemeClr val="accent2"/>
              </a:buClr>
              <a:buSzPts val="2400"/>
              <a:buNone/>
              <a:defRPr>
                <a:solidFill>
                  <a:schemeClr val="accent2"/>
                </a:solidFill>
              </a:defRPr>
            </a:lvl7pPr>
            <a:lvl8pPr lvl="7">
              <a:spcBef>
                <a:spcPts val="0"/>
              </a:spcBef>
              <a:spcAft>
                <a:spcPts val="0"/>
              </a:spcAft>
              <a:buClr>
                <a:schemeClr val="accent2"/>
              </a:buClr>
              <a:buSzPts val="2400"/>
              <a:buNone/>
              <a:defRPr>
                <a:solidFill>
                  <a:schemeClr val="accent2"/>
                </a:solidFill>
              </a:defRPr>
            </a:lvl8pPr>
            <a:lvl9pPr lvl="8">
              <a:spcBef>
                <a:spcPts val="0"/>
              </a:spcBef>
              <a:spcAft>
                <a:spcPts val="0"/>
              </a:spcAft>
              <a:buClr>
                <a:schemeClr val="accent2"/>
              </a:buClr>
              <a:buSzPts val="2400"/>
              <a:buNone/>
              <a:defRPr>
                <a:solidFill>
                  <a:schemeClr val="accent2"/>
                </a:solidFill>
              </a:defRPr>
            </a:lvl9pPr>
          </a:lstStyle>
          <a:p>
            <a:endParaRPr/>
          </a:p>
        </p:txBody>
      </p:sp>
    </p:spTree>
    <p:extLst>
      <p:ext uri="{BB962C8B-B14F-4D97-AF65-F5344CB8AC3E}">
        <p14:creationId xmlns:p14="http://schemas.microsoft.com/office/powerpoint/2010/main" val="37293492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ustom Layout 2">
  <p:cSld name="Custom Layout 2">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0" y="87900"/>
            <a:ext cx="9144000" cy="5514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16" name="Google Shape;16;p3"/>
          <p:cNvSpPr txBox="1">
            <a:spLocks noGrp="1"/>
          </p:cNvSpPr>
          <p:nvPr>
            <p:ph type="title" idx="2"/>
          </p:nvPr>
        </p:nvSpPr>
        <p:spPr>
          <a:xfrm>
            <a:off x="0" y="87900"/>
            <a:ext cx="9144000" cy="551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400"/>
              <a:buFont typeface="Roboto Condensed"/>
              <a:buNone/>
              <a:defRPr sz="2400" b="1">
                <a:solidFill>
                  <a:schemeClr val="lt1"/>
                </a:solidFill>
                <a:latin typeface="Roboto Condensed"/>
                <a:ea typeface="Roboto Condensed"/>
                <a:cs typeface="Roboto Condensed"/>
                <a:sym typeface="Roboto Condensed"/>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
        <p:nvSpPr>
          <p:cNvPr id="17" name="Google Shape;17;p3"/>
          <p:cNvSpPr txBox="1">
            <a:spLocks noGrp="1"/>
          </p:cNvSpPr>
          <p:nvPr>
            <p:ph type="body" idx="1"/>
          </p:nvPr>
        </p:nvSpPr>
        <p:spPr>
          <a:xfrm>
            <a:off x="1480700" y="1516575"/>
            <a:ext cx="6337500" cy="16416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1pPr>
            <a:lvl2pPr marL="914400" lvl="1"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18" name="Google Shape;18;p3"/>
          <p:cNvSpPr txBox="1"/>
          <p:nvPr/>
        </p:nvSpPr>
        <p:spPr>
          <a:xfrm>
            <a:off x="0" y="0"/>
            <a:ext cx="9144000" cy="727200"/>
          </a:xfrm>
          <a:prstGeom prst="rect">
            <a:avLst/>
          </a:prstGeom>
          <a:solidFill>
            <a:srgbClr val="22779F"/>
          </a:solid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rgbClr val="FFFFFF"/>
              </a:solidFill>
              <a:latin typeface="Roboto Condensed"/>
              <a:ea typeface="Roboto Condensed"/>
              <a:cs typeface="Roboto Condensed"/>
              <a:sym typeface="Roboto Condensed"/>
            </a:endParaRPr>
          </a:p>
        </p:txBody>
      </p:sp>
      <p:sp>
        <p:nvSpPr>
          <p:cNvPr id="19" name="Google Shape;19;p3"/>
          <p:cNvSpPr txBox="1">
            <a:spLocks noGrp="1"/>
          </p:cNvSpPr>
          <p:nvPr>
            <p:ph type="title" idx="3"/>
          </p:nvPr>
        </p:nvSpPr>
        <p:spPr>
          <a:xfrm>
            <a:off x="0" y="87900"/>
            <a:ext cx="9144000" cy="551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400"/>
              <a:buNone/>
              <a:defRPr sz="2400">
                <a:solidFill>
                  <a:schemeClr val="lt1"/>
                </a:solidFill>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Tree>
    <p:extLst>
      <p:ext uri="{BB962C8B-B14F-4D97-AF65-F5344CB8AC3E}">
        <p14:creationId xmlns:p14="http://schemas.microsoft.com/office/powerpoint/2010/main" val="3016845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ustom Layout 1">
  <p:cSld name="Custom Layout 1">
    <p:spTree>
      <p:nvGrpSpPr>
        <p:cNvPr id="1" name="Shape 20"/>
        <p:cNvGrpSpPr/>
        <p:nvPr/>
      </p:nvGrpSpPr>
      <p:grpSpPr>
        <a:xfrm>
          <a:off x="0" y="0"/>
          <a:ext cx="0" cy="0"/>
          <a:chOff x="0" y="0"/>
          <a:chExt cx="0" cy="0"/>
        </a:xfrm>
      </p:grpSpPr>
      <p:sp>
        <p:nvSpPr>
          <p:cNvPr id="21" name="Google Shape;21;p4"/>
          <p:cNvSpPr txBox="1"/>
          <p:nvPr/>
        </p:nvSpPr>
        <p:spPr>
          <a:xfrm>
            <a:off x="0" y="0"/>
            <a:ext cx="2745000" cy="5143500"/>
          </a:xfrm>
          <a:prstGeom prst="rect">
            <a:avLst/>
          </a:prstGeom>
          <a:solidFill>
            <a:srgbClr val="22779F"/>
          </a:solidFill>
          <a:ln>
            <a:noFill/>
          </a:ln>
        </p:spPr>
        <p:txBody>
          <a:bodyPr spcFirstLastPara="1" wrap="square" lIns="91425" tIns="91425" rIns="91425" bIns="91425" anchor="ctr" anchorCtr="0">
            <a:normAutofit/>
          </a:bodyPr>
          <a:lstStyle/>
          <a:p>
            <a:pPr marL="0" lvl="0" indent="0" algn="ctr" rtl="0">
              <a:spcBef>
                <a:spcPts val="0"/>
              </a:spcBef>
              <a:spcAft>
                <a:spcPts val="0"/>
              </a:spcAft>
              <a:buSzPts val="2500"/>
              <a:buNone/>
            </a:pPr>
            <a:endParaRPr sz="2500" b="1">
              <a:solidFill>
                <a:srgbClr val="FFFFFF"/>
              </a:solidFill>
              <a:latin typeface="Roboto Condensed"/>
              <a:ea typeface="Roboto Condensed"/>
              <a:cs typeface="Roboto Condensed"/>
              <a:sym typeface="Roboto Condensed"/>
            </a:endParaRPr>
          </a:p>
        </p:txBody>
      </p:sp>
      <p:sp>
        <p:nvSpPr>
          <p:cNvPr id="22" name="Google Shape;22;p4"/>
          <p:cNvSpPr txBox="1">
            <a:spLocks noGrp="1"/>
          </p:cNvSpPr>
          <p:nvPr>
            <p:ph type="title"/>
          </p:nvPr>
        </p:nvSpPr>
        <p:spPr>
          <a:xfrm>
            <a:off x="118500" y="1901675"/>
            <a:ext cx="2508000" cy="1155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400"/>
              <a:buNone/>
              <a:defRPr sz="2400">
                <a:solidFill>
                  <a:schemeClr val="lt1"/>
                </a:solidFill>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
        <p:nvSpPr>
          <p:cNvPr id="23" name="Google Shape;23;p4"/>
          <p:cNvSpPr txBox="1">
            <a:spLocks noGrp="1"/>
          </p:cNvSpPr>
          <p:nvPr>
            <p:ph type="body" idx="1"/>
          </p:nvPr>
        </p:nvSpPr>
        <p:spPr>
          <a:xfrm>
            <a:off x="3709400" y="1516575"/>
            <a:ext cx="4108800" cy="16416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1pPr>
            <a:lvl2pPr marL="914400" lvl="1"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rtl="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Tree>
    <p:extLst>
      <p:ext uri="{BB962C8B-B14F-4D97-AF65-F5344CB8AC3E}">
        <p14:creationId xmlns:p14="http://schemas.microsoft.com/office/powerpoint/2010/main" val="246703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Custom Layout 1 1">
  <p:cSld name="Custom Layout 1 1">
    <p:spTree>
      <p:nvGrpSpPr>
        <p:cNvPr id="1" name="Shape 24"/>
        <p:cNvGrpSpPr/>
        <p:nvPr/>
      </p:nvGrpSpPr>
      <p:grpSpPr>
        <a:xfrm>
          <a:off x="0" y="0"/>
          <a:ext cx="0" cy="0"/>
          <a:chOff x="0" y="0"/>
          <a:chExt cx="0" cy="0"/>
        </a:xfrm>
      </p:grpSpPr>
      <p:sp>
        <p:nvSpPr>
          <p:cNvPr id="25" name="Google Shape;25;p5"/>
          <p:cNvSpPr txBox="1"/>
          <p:nvPr/>
        </p:nvSpPr>
        <p:spPr>
          <a:xfrm>
            <a:off x="4516500" y="348525"/>
            <a:ext cx="4627500" cy="727200"/>
          </a:xfrm>
          <a:prstGeom prst="rect">
            <a:avLst/>
          </a:prstGeom>
          <a:solidFill>
            <a:srgbClr val="22779F"/>
          </a:solid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rgbClr val="FFFFFF"/>
              </a:solidFill>
              <a:latin typeface="Roboto Condensed"/>
              <a:ea typeface="Roboto Condensed"/>
              <a:cs typeface="Roboto Condensed"/>
              <a:sym typeface="Roboto Condensed"/>
            </a:endParaRPr>
          </a:p>
        </p:txBody>
      </p:sp>
      <p:sp>
        <p:nvSpPr>
          <p:cNvPr id="26" name="Google Shape;26;p5"/>
          <p:cNvSpPr txBox="1">
            <a:spLocks noGrp="1"/>
          </p:cNvSpPr>
          <p:nvPr>
            <p:ph type="title"/>
          </p:nvPr>
        </p:nvSpPr>
        <p:spPr>
          <a:xfrm>
            <a:off x="4543950" y="436425"/>
            <a:ext cx="4572600" cy="551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2400"/>
              <a:buNone/>
              <a:defRPr sz="2400">
                <a:solidFill>
                  <a:schemeClr val="lt1"/>
                </a:solidFill>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
        <p:nvSpPr>
          <p:cNvPr id="27" name="Google Shape;27;p5"/>
          <p:cNvSpPr txBox="1">
            <a:spLocks noGrp="1"/>
          </p:cNvSpPr>
          <p:nvPr>
            <p:ph type="body" idx="1"/>
          </p:nvPr>
        </p:nvSpPr>
        <p:spPr>
          <a:xfrm>
            <a:off x="4773300" y="1810075"/>
            <a:ext cx="4108800" cy="30906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8" name="Google Shape;28;p5"/>
          <p:cNvSpPr>
            <a:spLocks noGrp="1"/>
          </p:cNvSpPr>
          <p:nvPr>
            <p:ph type="pic" idx="2"/>
          </p:nvPr>
        </p:nvSpPr>
        <p:spPr>
          <a:xfrm>
            <a:off x="0" y="0"/>
            <a:ext cx="4572600" cy="5143500"/>
          </a:xfrm>
          <a:prstGeom prst="rect">
            <a:avLst/>
          </a:prstGeom>
          <a:noFill/>
          <a:ln>
            <a:noFill/>
          </a:ln>
        </p:spPr>
      </p:sp>
    </p:spTree>
    <p:extLst>
      <p:ext uri="{BB962C8B-B14F-4D97-AF65-F5344CB8AC3E}">
        <p14:creationId xmlns:p14="http://schemas.microsoft.com/office/powerpoint/2010/main" val="7340861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ustom Layout 1 1 1">
  <p:cSld name="Custom Layout 1 1 1">
    <p:spTree>
      <p:nvGrpSpPr>
        <p:cNvPr id="1" name="Shape 29"/>
        <p:cNvGrpSpPr/>
        <p:nvPr/>
      </p:nvGrpSpPr>
      <p:grpSpPr>
        <a:xfrm>
          <a:off x="0" y="0"/>
          <a:ext cx="0" cy="0"/>
          <a:chOff x="0" y="0"/>
          <a:chExt cx="0" cy="0"/>
        </a:xfrm>
      </p:grpSpPr>
      <p:sp>
        <p:nvSpPr>
          <p:cNvPr id="30" name="Google Shape;30;p6"/>
          <p:cNvSpPr txBox="1"/>
          <p:nvPr/>
        </p:nvSpPr>
        <p:spPr>
          <a:xfrm>
            <a:off x="4516500" y="0"/>
            <a:ext cx="4627500" cy="1397400"/>
          </a:xfrm>
          <a:prstGeom prst="rect">
            <a:avLst/>
          </a:prstGeom>
          <a:solidFill>
            <a:srgbClr val="22779F"/>
          </a:solid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rgbClr val="FFFFFF"/>
              </a:solidFill>
              <a:latin typeface="Roboto Condensed"/>
              <a:ea typeface="Roboto Condensed"/>
              <a:cs typeface="Roboto Condensed"/>
              <a:sym typeface="Roboto Condensed"/>
            </a:endParaRPr>
          </a:p>
        </p:txBody>
      </p:sp>
      <p:sp>
        <p:nvSpPr>
          <p:cNvPr id="31" name="Google Shape;31;p6"/>
          <p:cNvSpPr txBox="1">
            <a:spLocks noGrp="1"/>
          </p:cNvSpPr>
          <p:nvPr>
            <p:ph type="title"/>
          </p:nvPr>
        </p:nvSpPr>
        <p:spPr>
          <a:xfrm>
            <a:off x="4543950" y="436425"/>
            <a:ext cx="4572600" cy="551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2400"/>
              <a:buNone/>
              <a:defRPr sz="2400">
                <a:solidFill>
                  <a:schemeClr val="lt1"/>
                </a:solidFill>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
        <p:nvSpPr>
          <p:cNvPr id="32" name="Google Shape;32;p6"/>
          <p:cNvSpPr txBox="1">
            <a:spLocks noGrp="1"/>
          </p:cNvSpPr>
          <p:nvPr>
            <p:ph type="body" idx="1"/>
          </p:nvPr>
        </p:nvSpPr>
        <p:spPr>
          <a:xfrm>
            <a:off x="4773300" y="1810075"/>
            <a:ext cx="4108800" cy="30906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33" name="Google Shape;33;p6"/>
          <p:cNvSpPr>
            <a:spLocks noGrp="1"/>
          </p:cNvSpPr>
          <p:nvPr>
            <p:ph type="pic" idx="2"/>
          </p:nvPr>
        </p:nvSpPr>
        <p:spPr>
          <a:xfrm>
            <a:off x="0" y="0"/>
            <a:ext cx="2237400" cy="2542200"/>
          </a:xfrm>
          <a:prstGeom prst="rect">
            <a:avLst/>
          </a:prstGeom>
          <a:noFill/>
          <a:ln>
            <a:noFill/>
          </a:ln>
        </p:spPr>
      </p:sp>
      <p:sp>
        <p:nvSpPr>
          <p:cNvPr id="34" name="Google Shape;34;p6"/>
          <p:cNvSpPr>
            <a:spLocks noGrp="1"/>
          </p:cNvSpPr>
          <p:nvPr>
            <p:ph type="pic" idx="3"/>
          </p:nvPr>
        </p:nvSpPr>
        <p:spPr>
          <a:xfrm>
            <a:off x="2279152" y="0"/>
            <a:ext cx="2237400" cy="2542200"/>
          </a:xfrm>
          <a:prstGeom prst="rect">
            <a:avLst/>
          </a:prstGeom>
          <a:noFill/>
          <a:ln>
            <a:noFill/>
          </a:ln>
        </p:spPr>
      </p:sp>
      <p:sp>
        <p:nvSpPr>
          <p:cNvPr id="35" name="Google Shape;35;p6"/>
          <p:cNvSpPr>
            <a:spLocks noGrp="1"/>
          </p:cNvSpPr>
          <p:nvPr>
            <p:ph type="pic" idx="4"/>
          </p:nvPr>
        </p:nvSpPr>
        <p:spPr>
          <a:xfrm>
            <a:off x="0" y="2601264"/>
            <a:ext cx="2237400" cy="2542200"/>
          </a:xfrm>
          <a:prstGeom prst="rect">
            <a:avLst/>
          </a:prstGeom>
          <a:noFill/>
          <a:ln>
            <a:noFill/>
          </a:ln>
        </p:spPr>
      </p:sp>
      <p:sp>
        <p:nvSpPr>
          <p:cNvPr id="36" name="Google Shape;36;p6"/>
          <p:cNvSpPr>
            <a:spLocks noGrp="1"/>
          </p:cNvSpPr>
          <p:nvPr>
            <p:ph type="pic" idx="5"/>
          </p:nvPr>
        </p:nvSpPr>
        <p:spPr>
          <a:xfrm>
            <a:off x="2279152" y="2601264"/>
            <a:ext cx="2237400" cy="2542200"/>
          </a:xfrm>
          <a:prstGeom prst="rect">
            <a:avLst/>
          </a:prstGeom>
          <a:noFill/>
          <a:ln>
            <a:noFill/>
          </a:ln>
        </p:spPr>
      </p:sp>
    </p:spTree>
    <p:extLst>
      <p:ext uri="{BB962C8B-B14F-4D97-AF65-F5344CB8AC3E}">
        <p14:creationId xmlns:p14="http://schemas.microsoft.com/office/powerpoint/2010/main" val="15167628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rgbClr val="FFFFFF"/>
        </a:solidFill>
        <a:effectLst/>
      </p:bgPr>
    </p:bg>
    <p:spTree>
      <p:nvGrpSpPr>
        <p:cNvPr id="1" name="Shape 37"/>
        <p:cNvGrpSpPr/>
        <p:nvPr/>
      </p:nvGrpSpPr>
      <p:grpSpPr>
        <a:xfrm>
          <a:off x="0" y="0"/>
          <a:ext cx="0" cy="0"/>
          <a:chOff x="0" y="0"/>
          <a:chExt cx="0" cy="0"/>
        </a:xfrm>
      </p:grpSpPr>
      <p:sp>
        <p:nvSpPr>
          <p:cNvPr id="38" name="Google Shape;38;p7"/>
          <p:cNvSpPr txBox="1"/>
          <p:nvPr/>
        </p:nvSpPr>
        <p:spPr>
          <a:xfrm>
            <a:off x="4516500" y="348525"/>
            <a:ext cx="4627500" cy="727200"/>
          </a:xfrm>
          <a:prstGeom prst="rect">
            <a:avLst/>
          </a:prstGeom>
          <a:solidFill>
            <a:srgbClr val="22779F"/>
          </a:solid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rgbClr val="FFFFFF"/>
              </a:solidFill>
              <a:latin typeface="Roboto Condensed"/>
              <a:ea typeface="Roboto Condensed"/>
              <a:cs typeface="Roboto Condensed"/>
              <a:sym typeface="Roboto Condensed"/>
            </a:endParaRPr>
          </a:p>
        </p:txBody>
      </p:sp>
      <p:sp>
        <p:nvSpPr>
          <p:cNvPr id="39" name="Google Shape;39;p7"/>
          <p:cNvSpPr txBox="1">
            <a:spLocks noGrp="1"/>
          </p:cNvSpPr>
          <p:nvPr>
            <p:ph type="title"/>
          </p:nvPr>
        </p:nvSpPr>
        <p:spPr>
          <a:xfrm>
            <a:off x="4543950" y="436425"/>
            <a:ext cx="4572600" cy="5514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2400"/>
              <a:buNone/>
              <a:defRPr sz="2400">
                <a:solidFill>
                  <a:schemeClr val="lt1"/>
                </a:solidFill>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
        <p:nvSpPr>
          <p:cNvPr id="40" name="Google Shape;40;p7"/>
          <p:cNvSpPr txBox="1">
            <a:spLocks noGrp="1"/>
          </p:cNvSpPr>
          <p:nvPr>
            <p:ph type="body" idx="1"/>
          </p:nvPr>
        </p:nvSpPr>
        <p:spPr>
          <a:xfrm>
            <a:off x="4773300" y="1810075"/>
            <a:ext cx="4108800" cy="30906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41" name="Google Shape;41;p7"/>
          <p:cNvSpPr>
            <a:spLocks noGrp="1"/>
          </p:cNvSpPr>
          <p:nvPr>
            <p:ph type="pic" idx="2"/>
          </p:nvPr>
        </p:nvSpPr>
        <p:spPr>
          <a:xfrm>
            <a:off x="0" y="2589650"/>
            <a:ext cx="4572600" cy="2553900"/>
          </a:xfrm>
          <a:prstGeom prst="rect">
            <a:avLst/>
          </a:prstGeom>
          <a:noFill/>
          <a:ln>
            <a:noFill/>
          </a:ln>
        </p:spPr>
      </p:sp>
      <p:sp>
        <p:nvSpPr>
          <p:cNvPr id="42" name="Google Shape;42;p7"/>
          <p:cNvSpPr>
            <a:spLocks noGrp="1"/>
          </p:cNvSpPr>
          <p:nvPr>
            <p:ph type="pic" idx="3"/>
          </p:nvPr>
        </p:nvSpPr>
        <p:spPr>
          <a:xfrm>
            <a:off x="0" y="0"/>
            <a:ext cx="4572600" cy="2507100"/>
          </a:xfrm>
          <a:prstGeom prst="rect">
            <a:avLst/>
          </a:prstGeom>
          <a:noFill/>
          <a:ln>
            <a:noFill/>
          </a:ln>
        </p:spPr>
      </p:sp>
    </p:spTree>
    <p:extLst>
      <p:ext uri="{BB962C8B-B14F-4D97-AF65-F5344CB8AC3E}">
        <p14:creationId xmlns:p14="http://schemas.microsoft.com/office/powerpoint/2010/main" val="40420228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75109627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slide 1">
  <p:cSld name="Title slide 1">
    <p:spTree>
      <p:nvGrpSpPr>
        <p:cNvPr id="1" name="Shape 45"/>
        <p:cNvGrpSpPr/>
        <p:nvPr/>
      </p:nvGrpSpPr>
      <p:grpSpPr>
        <a:xfrm>
          <a:off x="0" y="0"/>
          <a:ext cx="0" cy="0"/>
          <a:chOff x="0" y="0"/>
          <a:chExt cx="0" cy="0"/>
        </a:xfrm>
      </p:grpSpPr>
      <p:sp>
        <p:nvSpPr>
          <p:cNvPr id="46" name="Google Shape;46;p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47" name="Google Shape;47;p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8" name="Google Shape;48;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8455663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6"/>
        <p:cNvGrpSpPr/>
        <p:nvPr/>
      </p:nvGrpSpPr>
      <p:grpSpPr>
        <a:xfrm>
          <a:off x="0" y="0"/>
          <a:ext cx="0" cy="0"/>
          <a:chOff x="0" y="0"/>
          <a:chExt cx="0" cy="0"/>
        </a:xfrm>
      </p:grpSpPr>
      <p:sp>
        <p:nvSpPr>
          <p:cNvPr id="107" name="Google Shape;107;p2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8" name="Google Shape;108;p2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09" name="Google Shape;109;p2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90405357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10"/>
        <p:cNvGrpSpPr/>
        <p:nvPr/>
      </p:nvGrpSpPr>
      <p:grpSpPr>
        <a:xfrm>
          <a:off x="0" y="0"/>
          <a:ext cx="0" cy="0"/>
          <a:chOff x="0" y="0"/>
          <a:chExt cx="0" cy="0"/>
        </a:xfrm>
      </p:grpSpPr>
      <p:sp>
        <p:nvSpPr>
          <p:cNvPr id="111" name="Google Shape;111;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2" name="Google Shape;112;p29"/>
          <p:cNvSpPr txBox="1">
            <a:spLocks noGrp="1"/>
          </p:cNvSpPr>
          <p:nvPr>
            <p:ph type="body" idx="1"/>
          </p:nvPr>
        </p:nvSpPr>
        <p:spPr>
          <a:xfrm>
            <a:off x="283200" y="1160450"/>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13" name="Google Shape;113;p29"/>
          <p:cNvSpPr txBox="1">
            <a:spLocks noGrp="1"/>
          </p:cNvSpPr>
          <p:nvPr>
            <p:ph type="sldNum" idx="12"/>
          </p:nvPr>
        </p:nvSpPr>
        <p:spPr>
          <a:xfrm>
            <a:off x="4959054" y="4754575"/>
            <a:ext cx="3785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r>
              <a:rPr lang="en"/>
              <a:t>School District of Philadelphia     </a:t>
            </a:r>
            <a:fld id="{00000000-1234-1234-1234-123412341234}" type="slidenum">
              <a:rPr lang="en"/>
              <a:t>‹#›</a:t>
            </a:fld>
            <a:endParaRPr/>
          </a:p>
        </p:txBody>
      </p:sp>
    </p:spTree>
    <p:extLst>
      <p:ext uri="{BB962C8B-B14F-4D97-AF65-F5344CB8AC3E}">
        <p14:creationId xmlns:p14="http://schemas.microsoft.com/office/powerpoint/2010/main" val="40723385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slide 1">
  <p:cSld name="Title slide 1">
    <p:spTree>
      <p:nvGrpSpPr>
        <p:cNvPr id="1" name="Shape 114"/>
        <p:cNvGrpSpPr/>
        <p:nvPr/>
      </p:nvGrpSpPr>
      <p:grpSpPr>
        <a:xfrm>
          <a:off x="0" y="0"/>
          <a:ext cx="0" cy="0"/>
          <a:chOff x="0" y="0"/>
          <a:chExt cx="0" cy="0"/>
        </a:xfrm>
      </p:grpSpPr>
      <p:sp>
        <p:nvSpPr>
          <p:cNvPr id="115" name="Google Shape;115;p3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8761627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16"/>
        <p:cNvGrpSpPr/>
        <p:nvPr/>
      </p:nvGrpSpPr>
      <p:grpSpPr>
        <a:xfrm>
          <a:off x="0" y="0"/>
          <a:ext cx="0" cy="0"/>
          <a:chOff x="0" y="0"/>
          <a:chExt cx="0" cy="0"/>
        </a:xfrm>
      </p:grpSpPr>
      <p:sp>
        <p:nvSpPr>
          <p:cNvPr id="117" name="Google Shape;117;p31"/>
          <p:cNvSpPr txBox="1">
            <a:spLocks noGrp="1"/>
          </p:cNvSpPr>
          <p:nvPr>
            <p:ph type="title"/>
          </p:nvPr>
        </p:nvSpPr>
        <p:spPr>
          <a:xfrm>
            <a:off x="628650" y="273844"/>
            <a:ext cx="7886700" cy="994200"/>
          </a:xfrm>
          <a:prstGeom prst="rect">
            <a:avLst/>
          </a:prstGeom>
          <a:noFill/>
          <a:ln>
            <a:noFill/>
          </a:ln>
        </p:spPr>
        <p:txBody>
          <a:bodyPr spcFirstLastPara="1" wrap="square" lIns="91425" tIns="91425" rIns="91425" bIns="91425" anchor="ctr" anchorCtr="0">
            <a:noAutofit/>
          </a:bodyPr>
          <a:lstStyle>
            <a:lvl1pPr marL="0" marR="0" lvl="0" indent="0" algn="l">
              <a:lnSpc>
                <a:spcPct val="90000"/>
              </a:lnSpc>
              <a:spcBef>
                <a:spcPts val="0"/>
              </a:spcBef>
              <a:spcAft>
                <a:spcPts val="0"/>
              </a:spcAft>
              <a:buClr>
                <a:schemeClr val="dk1"/>
              </a:buClr>
              <a:buSzPts val="2800"/>
              <a:buFont typeface="Calibri"/>
              <a:buNone/>
              <a:defRPr sz="3300" b="0" i="0" u="none" strike="noStrike" cap="none">
                <a:solidFill>
                  <a:schemeClr val="dk1"/>
                </a:solidFill>
                <a:latin typeface="Calibri"/>
                <a:ea typeface="Calibri"/>
                <a:cs typeface="Calibri"/>
                <a:sym typeface="Calibri"/>
              </a:defRPr>
            </a:lvl1pPr>
            <a:lvl2pPr lvl="1" indent="0">
              <a:spcBef>
                <a:spcPts val="0"/>
              </a:spcBef>
              <a:spcAft>
                <a:spcPts val="0"/>
              </a:spcAft>
              <a:buSzPts val="2800"/>
              <a:buFont typeface="Arial"/>
              <a:buNone/>
              <a:defRPr sz="1400"/>
            </a:lvl2pPr>
            <a:lvl3pPr lvl="2" indent="0">
              <a:spcBef>
                <a:spcPts val="0"/>
              </a:spcBef>
              <a:spcAft>
                <a:spcPts val="0"/>
              </a:spcAft>
              <a:buSzPts val="2800"/>
              <a:buFont typeface="Arial"/>
              <a:buNone/>
              <a:defRPr sz="1400"/>
            </a:lvl3pPr>
            <a:lvl4pPr lvl="3" indent="0">
              <a:spcBef>
                <a:spcPts val="0"/>
              </a:spcBef>
              <a:spcAft>
                <a:spcPts val="0"/>
              </a:spcAft>
              <a:buSzPts val="2800"/>
              <a:buFont typeface="Arial"/>
              <a:buNone/>
              <a:defRPr sz="1400"/>
            </a:lvl4pPr>
            <a:lvl5pPr lvl="4" indent="0">
              <a:spcBef>
                <a:spcPts val="0"/>
              </a:spcBef>
              <a:spcAft>
                <a:spcPts val="0"/>
              </a:spcAft>
              <a:buSzPts val="2800"/>
              <a:buFont typeface="Arial"/>
              <a:buNone/>
              <a:defRPr sz="1400"/>
            </a:lvl5pPr>
            <a:lvl6pPr lvl="5" indent="0">
              <a:spcBef>
                <a:spcPts val="0"/>
              </a:spcBef>
              <a:spcAft>
                <a:spcPts val="0"/>
              </a:spcAft>
              <a:buSzPts val="2800"/>
              <a:buFont typeface="Arial"/>
              <a:buNone/>
              <a:defRPr sz="1400"/>
            </a:lvl6pPr>
            <a:lvl7pPr lvl="6" indent="0">
              <a:spcBef>
                <a:spcPts val="0"/>
              </a:spcBef>
              <a:spcAft>
                <a:spcPts val="0"/>
              </a:spcAft>
              <a:buSzPts val="2800"/>
              <a:buFont typeface="Arial"/>
              <a:buNone/>
              <a:defRPr sz="1400"/>
            </a:lvl7pPr>
            <a:lvl8pPr lvl="7" indent="0">
              <a:spcBef>
                <a:spcPts val="0"/>
              </a:spcBef>
              <a:spcAft>
                <a:spcPts val="0"/>
              </a:spcAft>
              <a:buSzPts val="2800"/>
              <a:buFont typeface="Arial"/>
              <a:buNone/>
              <a:defRPr sz="1400"/>
            </a:lvl8pPr>
            <a:lvl9pPr lvl="8" indent="0">
              <a:spcBef>
                <a:spcPts val="0"/>
              </a:spcBef>
              <a:spcAft>
                <a:spcPts val="0"/>
              </a:spcAft>
              <a:buSzPts val="2800"/>
              <a:buFont typeface="Arial"/>
              <a:buNone/>
              <a:defRPr sz="1400"/>
            </a:lvl9pPr>
          </a:lstStyle>
          <a:p>
            <a:endParaRPr/>
          </a:p>
        </p:txBody>
      </p:sp>
      <p:sp>
        <p:nvSpPr>
          <p:cNvPr id="118" name="Google Shape;118;p31"/>
          <p:cNvSpPr txBox="1">
            <a:spLocks noGrp="1"/>
          </p:cNvSpPr>
          <p:nvPr>
            <p:ph type="body" idx="1"/>
          </p:nvPr>
        </p:nvSpPr>
        <p:spPr>
          <a:xfrm>
            <a:off x="628650" y="1369219"/>
            <a:ext cx="7886700" cy="3263400"/>
          </a:xfrm>
          <a:prstGeom prst="rect">
            <a:avLst/>
          </a:prstGeom>
          <a:noFill/>
          <a:ln>
            <a:noFill/>
          </a:ln>
        </p:spPr>
        <p:txBody>
          <a:bodyPr spcFirstLastPara="1" wrap="square" lIns="91425" tIns="91425" rIns="91425" bIns="91425" anchor="t" anchorCtr="0">
            <a:noAutofit/>
          </a:bodyPr>
          <a:lstStyle>
            <a:lvl1pPr marL="457200" marR="0" lvl="0" indent="-361950" algn="l">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119" name="Google Shape;119;p31"/>
          <p:cNvSpPr txBox="1">
            <a:spLocks noGrp="1"/>
          </p:cNvSpPr>
          <p:nvPr>
            <p:ph type="dt" idx="10"/>
          </p:nvPr>
        </p:nvSpPr>
        <p:spPr>
          <a:xfrm>
            <a:off x="628650" y="4767263"/>
            <a:ext cx="2057400" cy="273900"/>
          </a:xfrm>
          <a:prstGeom prst="rect">
            <a:avLst/>
          </a:prstGeom>
          <a:noFill/>
          <a:ln>
            <a:noFill/>
          </a:ln>
        </p:spPr>
        <p:txBody>
          <a:bodyPr spcFirstLastPara="1" wrap="square" lIns="68575" tIns="68575" rIns="68575" bIns="68575" anchor="ctr" anchorCtr="0">
            <a:noAutofit/>
          </a:bodyPr>
          <a:lstStyle>
            <a:lvl1pPr marL="0" marR="0" lvl="0" indent="0" algn="l">
              <a:lnSpc>
                <a:spcPct val="100000"/>
              </a:lnSpc>
              <a:spcBef>
                <a:spcPts val="0"/>
              </a:spcBef>
              <a:spcAft>
                <a:spcPts val="0"/>
              </a:spcAft>
              <a:buClr>
                <a:srgbClr val="888888"/>
              </a:buClr>
              <a:buSzPts val="1100"/>
              <a:buFont typeface="Calibri"/>
              <a:buNone/>
              <a:defRPr sz="900" b="0" i="0" u="none" strike="noStrike" cap="none">
                <a:solidFill>
                  <a:srgbClr val="888888"/>
                </a:solidFill>
                <a:latin typeface="Calibri"/>
                <a:ea typeface="Calibri"/>
                <a:cs typeface="Calibri"/>
                <a:sym typeface="Calibri"/>
              </a:defRPr>
            </a:lvl1pPr>
            <a:lvl2pPr marL="342900" marR="0" lvl="1"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2pPr>
            <a:lvl3pPr marL="685800" marR="0" lvl="2"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3pPr>
            <a:lvl4pPr marL="1028700" marR="0" lvl="3"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4pPr>
            <a:lvl5pPr marL="1371600" marR="0" lvl="4"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5pPr>
            <a:lvl6pPr marL="1714500" marR="0" lvl="5"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6pPr>
            <a:lvl7pPr marL="2057400" marR="0" lvl="6"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7pPr>
            <a:lvl8pPr marL="2400300" marR="0" lvl="7"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8pPr>
            <a:lvl9pPr marL="2743200" marR="0" lvl="8"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9pPr>
          </a:lstStyle>
          <a:p>
            <a:endParaRPr/>
          </a:p>
        </p:txBody>
      </p:sp>
      <p:sp>
        <p:nvSpPr>
          <p:cNvPr id="120" name="Google Shape;120;p31"/>
          <p:cNvSpPr txBox="1">
            <a:spLocks noGrp="1"/>
          </p:cNvSpPr>
          <p:nvPr>
            <p:ph type="ftr" idx="11"/>
          </p:nvPr>
        </p:nvSpPr>
        <p:spPr>
          <a:xfrm>
            <a:off x="3028950" y="4767263"/>
            <a:ext cx="3086100" cy="273900"/>
          </a:xfrm>
          <a:prstGeom prst="rect">
            <a:avLst/>
          </a:prstGeom>
          <a:noFill/>
          <a:ln>
            <a:noFill/>
          </a:ln>
        </p:spPr>
        <p:txBody>
          <a:bodyPr spcFirstLastPara="1" wrap="square" lIns="68575" tIns="68575" rIns="68575" bIns="68575" anchor="ctr" anchorCtr="0">
            <a:noAutofit/>
          </a:bodyPr>
          <a:lstStyle>
            <a:lvl1pPr marL="0" marR="0" lvl="0" indent="0" algn="ctr">
              <a:lnSpc>
                <a:spcPct val="100000"/>
              </a:lnSpc>
              <a:spcBef>
                <a:spcPts val="0"/>
              </a:spcBef>
              <a:spcAft>
                <a:spcPts val="0"/>
              </a:spcAft>
              <a:buClr>
                <a:srgbClr val="888888"/>
              </a:buClr>
              <a:buSzPts val="1100"/>
              <a:buFont typeface="Calibri"/>
              <a:buNone/>
              <a:defRPr sz="900" b="0" i="0" u="none" strike="noStrike" cap="none">
                <a:solidFill>
                  <a:srgbClr val="888888"/>
                </a:solidFill>
                <a:latin typeface="Calibri"/>
                <a:ea typeface="Calibri"/>
                <a:cs typeface="Calibri"/>
                <a:sym typeface="Calibri"/>
              </a:defRPr>
            </a:lvl1pPr>
            <a:lvl2pPr marL="342900" marR="0" lvl="1"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2pPr>
            <a:lvl3pPr marL="685800" marR="0" lvl="2"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3pPr>
            <a:lvl4pPr marL="1028700" marR="0" lvl="3"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4pPr>
            <a:lvl5pPr marL="1371600" marR="0" lvl="4"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5pPr>
            <a:lvl6pPr marL="1714500" marR="0" lvl="5"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6pPr>
            <a:lvl7pPr marL="2057400" marR="0" lvl="6"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7pPr>
            <a:lvl8pPr marL="2400300" marR="0" lvl="7"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8pPr>
            <a:lvl9pPr marL="2743200" marR="0" lvl="8" indent="0" algn="l">
              <a:lnSpc>
                <a:spcPct val="100000"/>
              </a:lnSpc>
              <a:spcBef>
                <a:spcPts val="0"/>
              </a:spcBef>
              <a:spcAft>
                <a:spcPts val="0"/>
              </a:spcAft>
              <a:buClr>
                <a:schemeClr val="dk1"/>
              </a:buClr>
              <a:buSzPts val="1100"/>
              <a:buFont typeface="Calibri"/>
              <a:buNone/>
              <a:defRPr sz="1400" b="0" i="0" u="none" strike="noStrike" cap="none">
                <a:solidFill>
                  <a:schemeClr val="dk1"/>
                </a:solidFill>
                <a:latin typeface="Calibri"/>
                <a:ea typeface="Calibri"/>
                <a:cs typeface="Calibri"/>
                <a:sym typeface="Calibri"/>
              </a:defRPr>
            </a:lvl9pPr>
          </a:lstStyle>
          <a:p>
            <a:endParaRPr/>
          </a:p>
        </p:txBody>
      </p:sp>
      <p:sp>
        <p:nvSpPr>
          <p:cNvPr id="121" name="Google Shape;121;p31"/>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Font typeface="Calibri"/>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38884842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slide 2">
  <p:cSld name="Title slide 2">
    <p:spTree>
      <p:nvGrpSpPr>
        <p:cNvPr id="1" name="Shape 122"/>
        <p:cNvGrpSpPr/>
        <p:nvPr/>
      </p:nvGrpSpPr>
      <p:grpSpPr>
        <a:xfrm>
          <a:off x="0" y="0"/>
          <a:ext cx="0" cy="0"/>
          <a:chOff x="0" y="0"/>
          <a:chExt cx="0" cy="0"/>
        </a:xfrm>
      </p:grpSpPr>
      <p:sp>
        <p:nvSpPr>
          <p:cNvPr id="123" name="Google Shape;123;p32"/>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47250183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4"/>
        <p:cNvGrpSpPr/>
        <p:nvPr/>
      </p:nvGrpSpPr>
      <p:grpSpPr>
        <a:xfrm>
          <a:off x="0" y="0"/>
          <a:ext cx="0" cy="0"/>
          <a:chOff x="0" y="0"/>
          <a:chExt cx="0" cy="0"/>
        </a:xfrm>
      </p:grpSpPr>
      <p:sp>
        <p:nvSpPr>
          <p:cNvPr id="125" name="Google Shape;125;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88633229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26"/>
        <p:cNvGrpSpPr/>
        <p:nvPr/>
      </p:nvGrpSpPr>
      <p:grpSpPr>
        <a:xfrm>
          <a:off x="0" y="0"/>
          <a:ext cx="0" cy="0"/>
          <a:chOff x="0" y="0"/>
          <a:chExt cx="0" cy="0"/>
        </a:xfrm>
      </p:grpSpPr>
      <p:grpSp>
        <p:nvGrpSpPr>
          <p:cNvPr id="127" name="Google Shape;127;p34"/>
          <p:cNvGrpSpPr/>
          <p:nvPr/>
        </p:nvGrpSpPr>
        <p:grpSpPr>
          <a:xfrm>
            <a:off x="-13730" y="4613180"/>
            <a:ext cx="9171300" cy="544200"/>
            <a:chOff x="-13730" y="4613180"/>
            <a:chExt cx="9171300" cy="544200"/>
          </a:xfrm>
        </p:grpSpPr>
        <p:sp>
          <p:nvSpPr>
            <p:cNvPr id="128" name="Google Shape;128;p34"/>
            <p:cNvSpPr/>
            <p:nvPr/>
          </p:nvSpPr>
          <p:spPr>
            <a:xfrm>
              <a:off x="-13730" y="4613180"/>
              <a:ext cx="9171300" cy="544200"/>
            </a:xfrm>
            <a:prstGeom prst="rect">
              <a:avLst/>
            </a:prstGeom>
            <a:solidFill>
              <a:srgbClr val="FFAA30"/>
            </a:solidFill>
            <a:ln w="9525" cap="flat" cmpd="sng">
              <a:solidFill>
                <a:srgbClr val="FFAA3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29" name="Google Shape;129;p34"/>
            <p:cNvPicPr preferRelativeResize="0"/>
            <p:nvPr/>
          </p:nvPicPr>
          <p:blipFill rotWithShape="1">
            <a:blip r:embed="rId2">
              <a:alphaModFix/>
            </a:blip>
            <a:srcRect/>
            <a:stretch/>
          </p:blipFill>
          <p:spPr>
            <a:xfrm>
              <a:off x="76203" y="4696527"/>
              <a:ext cx="3169183" cy="393600"/>
            </a:xfrm>
            <a:prstGeom prst="rect">
              <a:avLst/>
            </a:prstGeom>
            <a:noFill/>
            <a:ln>
              <a:noFill/>
            </a:ln>
          </p:spPr>
        </p:pic>
      </p:grpSp>
      <p:sp>
        <p:nvSpPr>
          <p:cNvPr id="130" name="Google Shape;130;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1" name="Google Shape;131;p34"/>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32" name="Google Shape;132;p34"/>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33" name="Google Shape;133;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083396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34"/>
        <p:cNvGrpSpPr/>
        <p:nvPr/>
      </p:nvGrpSpPr>
      <p:grpSpPr>
        <a:xfrm>
          <a:off x="0" y="0"/>
          <a:ext cx="0" cy="0"/>
          <a:chOff x="0" y="0"/>
          <a:chExt cx="0" cy="0"/>
        </a:xfrm>
      </p:grpSpPr>
      <p:sp>
        <p:nvSpPr>
          <p:cNvPr id="135" name="Google Shape;135;p35"/>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sz="1300"/>
            </a:lvl1pPr>
            <a:lvl2pPr lvl="1">
              <a:buNone/>
              <a:defRPr sz="1300"/>
            </a:lvl2pPr>
            <a:lvl3pPr lvl="2">
              <a:buNone/>
              <a:defRPr sz="1300"/>
            </a:lvl3pPr>
            <a:lvl4pPr lvl="3">
              <a:buNone/>
              <a:defRPr sz="1300"/>
            </a:lvl4pPr>
            <a:lvl5pPr lvl="4">
              <a:buNone/>
              <a:defRPr sz="1300"/>
            </a:lvl5pPr>
            <a:lvl6pPr lvl="5">
              <a:buNone/>
              <a:defRPr sz="1300"/>
            </a:lvl6pPr>
            <a:lvl7pPr lvl="6">
              <a:buNone/>
              <a:defRPr sz="1300"/>
            </a:lvl7pPr>
            <a:lvl8pPr lvl="7">
              <a:buNone/>
              <a:defRPr sz="1300"/>
            </a:lvl8pPr>
            <a:lvl9pPr lvl="8">
              <a:buNone/>
              <a:defRPr sz="1300"/>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8412832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Title slide 4">
  <p:cSld name="Title slide 4">
    <p:spTree>
      <p:nvGrpSpPr>
        <p:cNvPr id="1" name="Shape 136"/>
        <p:cNvGrpSpPr/>
        <p:nvPr/>
      </p:nvGrpSpPr>
      <p:grpSpPr>
        <a:xfrm>
          <a:off x="0" y="0"/>
          <a:ext cx="0" cy="0"/>
          <a:chOff x="0" y="0"/>
          <a:chExt cx="0" cy="0"/>
        </a:xfrm>
      </p:grpSpPr>
      <p:sp>
        <p:nvSpPr>
          <p:cNvPr id="137" name="Google Shape;137;p36"/>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38" name="Google Shape;138;p3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39" name="Google Shape;139;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374317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itle Slide">
  <p:cSld name="1_Title Slide">
    <p:spTree>
      <p:nvGrpSpPr>
        <p:cNvPr id="1" name="Shape 140"/>
        <p:cNvGrpSpPr/>
        <p:nvPr/>
      </p:nvGrpSpPr>
      <p:grpSpPr>
        <a:xfrm>
          <a:off x="0" y="0"/>
          <a:ext cx="0" cy="0"/>
          <a:chOff x="0" y="0"/>
          <a:chExt cx="0" cy="0"/>
        </a:xfrm>
      </p:grpSpPr>
      <p:sp>
        <p:nvSpPr>
          <p:cNvPr id="141" name="Google Shape;141;p37"/>
          <p:cNvSpPr txBox="1">
            <a:spLocks noGrp="1"/>
          </p:cNvSpPr>
          <p:nvPr>
            <p:ph type="sldNum" idx="12"/>
          </p:nvPr>
        </p:nvSpPr>
        <p:spPr>
          <a:xfrm>
            <a:off x="8678395" y="4756777"/>
            <a:ext cx="200400" cy="207900"/>
          </a:xfrm>
          <a:prstGeom prst="rect">
            <a:avLst/>
          </a:prstGeom>
          <a:noFill/>
          <a:ln>
            <a:noFill/>
          </a:ln>
        </p:spPr>
        <p:txBody>
          <a:bodyPr spcFirstLastPara="1" wrap="square" lIns="34275" tIns="34275" rIns="34275" bIns="34275" anchor="t" anchorCtr="0">
            <a:spAutoFit/>
          </a:bodyPr>
          <a:lstStyle>
            <a:lvl1pPr marL="0" marR="0" lvl="0"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1pPr>
            <a:lvl2pPr marL="0" marR="0" lvl="1"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2pPr>
            <a:lvl3pPr marL="0" marR="0" lvl="2"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3pPr>
            <a:lvl4pPr marL="0" marR="0" lvl="3"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4pPr>
            <a:lvl5pPr marL="0" marR="0" lvl="4"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5pPr>
            <a:lvl6pPr marL="0" marR="0" lvl="5"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6pPr>
            <a:lvl7pPr marL="0" marR="0" lvl="6"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7pPr>
            <a:lvl8pPr marL="0" marR="0" lvl="7"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8pPr>
            <a:lvl9pPr marL="0" marR="0" lvl="8" indent="0" algn="ctr">
              <a:lnSpc>
                <a:spcPct val="100000"/>
              </a:lnSpc>
              <a:spcBef>
                <a:spcPts val="0"/>
              </a:spcBef>
              <a:spcAft>
                <a:spcPts val="0"/>
              </a:spcAft>
              <a:buClr>
                <a:srgbClr val="FFFFFF"/>
              </a:buClr>
              <a:buSzPts val="900"/>
              <a:buFont typeface="Helvetica Neue"/>
              <a:buNone/>
              <a:defRPr sz="900" b="0" i="0" u="none" strike="noStrike" cap="none">
                <a:solidFill>
                  <a:srgbClr val="FFFFFF"/>
                </a:solidFill>
                <a:latin typeface="Helvetica Neue"/>
                <a:ea typeface="Helvetica Neue"/>
                <a:cs typeface="Helvetica Neue"/>
                <a:sym typeface="Helvetica Neue"/>
              </a:defRPr>
            </a:lvl9pPr>
          </a:lstStyle>
          <a:p>
            <a:pPr marL="0" lvl="0" indent="0" algn="ctr" rtl="0">
              <a:spcBef>
                <a:spcPts val="0"/>
              </a:spcBef>
              <a:spcAft>
                <a:spcPts val="0"/>
              </a:spcAft>
              <a:buNone/>
            </a:pPr>
            <a:fld id="{00000000-1234-1234-1234-123412341234}" type="slidenum">
              <a:rPr lang="en"/>
              <a:t>‹#›</a:t>
            </a:fld>
            <a:endParaRPr/>
          </a:p>
        </p:txBody>
      </p:sp>
      <p:sp>
        <p:nvSpPr>
          <p:cNvPr id="142" name="Google Shape;142;p37"/>
          <p:cNvSpPr>
            <a:spLocks noGrp="1"/>
          </p:cNvSpPr>
          <p:nvPr>
            <p:ph type="pic" idx="2"/>
          </p:nvPr>
        </p:nvSpPr>
        <p:spPr>
          <a:xfrm>
            <a:off x="1215628" y="1046559"/>
            <a:ext cx="2526600" cy="4096800"/>
          </a:xfrm>
          <a:prstGeom prst="rect">
            <a:avLst/>
          </a:prstGeom>
          <a:noFill/>
          <a:ln>
            <a:noFill/>
          </a:ln>
        </p:spPr>
      </p:sp>
      <p:sp>
        <p:nvSpPr>
          <p:cNvPr id="143" name="Google Shape;143;p37"/>
          <p:cNvSpPr txBox="1">
            <a:spLocks noGrp="1"/>
          </p:cNvSpPr>
          <p:nvPr>
            <p:ph type="body" idx="1"/>
          </p:nvPr>
        </p:nvSpPr>
        <p:spPr>
          <a:xfrm>
            <a:off x="5101829" y="2021682"/>
            <a:ext cx="3597000" cy="565200"/>
          </a:xfrm>
          <a:prstGeom prst="rect">
            <a:avLst/>
          </a:prstGeom>
          <a:noFill/>
          <a:ln>
            <a:noFill/>
          </a:ln>
        </p:spPr>
        <p:txBody>
          <a:bodyPr spcFirstLastPara="1" wrap="square" lIns="34275" tIns="34275" rIns="34275" bIns="34275" anchor="ctr" anchorCtr="0">
            <a:normAutofit/>
          </a:bodyPr>
          <a:lstStyle>
            <a:lvl1pPr marL="457200" lvl="0" indent="-228600" algn="l">
              <a:lnSpc>
                <a:spcPct val="90000"/>
              </a:lnSpc>
              <a:spcBef>
                <a:spcPts val="800"/>
              </a:spcBef>
              <a:spcAft>
                <a:spcPts val="0"/>
              </a:spcAft>
              <a:buClr>
                <a:srgbClr val="FFFFFF"/>
              </a:buClr>
              <a:buSzPts val="3300"/>
              <a:buFont typeface="Helvetica Neue"/>
              <a:buNone/>
              <a:defRPr sz="3300"/>
            </a:lvl1pPr>
            <a:lvl2pPr marL="914400" lvl="1" indent="-438150" algn="l">
              <a:lnSpc>
                <a:spcPct val="90000"/>
              </a:lnSpc>
              <a:spcBef>
                <a:spcPts val="800"/>
              </a:spcBef>
              <a:spcAft>
                <a:spcPts val="0"/>
              </a:spcAft>
              <a:buClr>
                <a:srgbClr val="FFFFFF"/>
              </a:buClr>
              <a:buSzPts val="3300"/>
              <a:buFont typeface="Helvetica Neue"/>
              <a:buChar char="•"/>
              <a:defRPr sz="3300"/>
            </a:lvl2pPr>
            <a:lvl3pPr marL="1371600" lvl="2" indent="-438150" algn="l">
              <a:lnSpc>
                <a:spcPct val="90000"/>
              </a:lnSpc>
              <a:spcBef>
                <a:spcPts val="800"/>
              </a:spcBef>
              <a:spcAft>
                <a:spcPts val="0"/>
              </a:spcAft>
              <a:buClr>
                <a:srgbClr val="FFFFFF"/>
              </a:buClr>
              <a:buSzPts val="3300"/>
              <a:buFont typeface="Helvetica Neue"/>
              <a:buChar char="•"/>
              <a:defRPr sz="3300"/>
            </a:lvl3pPr>
            <a:lvl4pPr marL="1828800" lvl="3" indent="-438150" algn="l">
              <a:lnSpc>
                <a:spcPct val="90000"/>
              </a:lnSpc>
              <a:spcBef>
                <a:spcPts val="800"/>
              </a:spcBef>
              <a:spcAft>
                <a:spcPts val="0"/>
              </a:spcAft>
              <a:buClr>
                <a:srgbClr val="FFFFFF"/>
              </a:buClr>
              <a:buSzPts val="3300"/>
              <a:buFont typeface="Helvetica Neue"/>
              <a:buChar char="•"/>
              <a:defRPr sz="3300"/>
            </a:lvl4pPr>
            <a:lvl5pPr marL="2286000" lvl="4" indent="-438150" algn="l">
              <a:lnSpc>
                <a:spcPct val="90000"/>
              </a:lnSpc>
              <a:spcBef>
                <a:spcPts val="800"/>
              </a:spcBef>
              <a:spcAft>
                <a:spcPts val="0"/>
              </a:spcAft>
              <a:buClr>
                <a:srgbClr val="FFFFFF"/>
              </a:buClr>
              <a:buSzPts val="3300"/>
              <a:buFont typeface="Helvetica Neue"/>
              <a:buChar char="•"/>
              <a:defRPr sz="3300"/>
            </a:lvl5pPr>
            <a:lvl6pPr marL="2743200" lvl="5" indent="-273050" algn="l">
              <a:lnSpc>
                <a:spcPct val="90000"/>
              </a:lnSpc>
              <a:spcBef>
                <a:spcPts val="800"/>
              </a:spcBef>
              <a:spcAft>
                <a:spcPts val="0"/>
              </a:spcAft>
              <a:buClr>
                <a:srgbClr val="FFFFFF"/>
              </a:buClr>
              <a:buSzPts val="700"/>
              <a:buChar char="•"/>
              <a:defRPr/>
            </a:lvl6pPr>
            <a:lvl7pPr marL="3200400" lvl="6" indent="-273050" algn="l">
              <a:lnSpc>
                <a:spcPct val="90000"/>
              </a:lnSpc>
              <a:spcBef>
                <a:spcPts val="800"/>
              </a:spcBef>
              <a:spcAft>
                <a:spcPts val="0"/>
              </a:spcAft>
              <a:buClr>
                <a:srgbClr val="FFFFFF"/>
              </a:buClr>
              <a:buSzPts val="700"/>
              <a:buChar char="•"/>
              <a:defRPr/>
            </a:lvl7pPr>
            <a:lvl8pPr marL="3657600" lvl="7" indent="-273050" algn="l">
              <a:lnSpc>
                <a:spcPct val="90000"/>
              </a:lnSpc>
              <a:spcBef>
                <a:spcPts val="800"/>
              </a:spcBef>
              <a:spcAft>
                <a:spcPts val="0"/>
              </a:spcAft>
              <a:buClr>
                <a:srgbClr val="FFFFFF"/>
              </a:buClr>
              <a:buSzPts val="700"/>
              <a:buChar char="•"/>
              <a:defRPr/>
            </a:lvl8pPr>
            <a:lvl9pPr marL="4114800" lvl="8" indent="-273050" algn="l">
              <a:lnSpc>
                <a:spcPct val="90000"/>
              </a:lnSpc>
              <a:spcBef>
                <a:spcPts val="800"/>
              </a:spcBef>
              <a:spcAft>
                <a:spcPts val="0"/>
              </a:spcAft>
              <a:buClr>
                <a:srgbClr val="FFFFFF"/>
              </a:buClr>
              <a:buSzPts val="700"/>
              <a:buChar char="•"/>
              <a:defRPr/>
            </a:lvl9pPr>
          </a:lstStyle>
          <a:p>
            <a:endParaRPr/>
          </a:p>
        </p:txBody>
      </p:sp>
    </p:spTree>
    <p:extLst>
      <p:ext uri="{BB962C8B-B14F-4D97-AF65-F5344CB8AC3E}">
        <p14:creationId xmlns:p14="http://schemas.microsoft.com/office/powerpoint/2010/main" val="351330394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5">
  <p:cSld name="Title slide 5">
    <p:spTree>
      <p:nvGrpSpPr>
        <p:cNvPr id="1" name="Shape 144"/>
        <p:cNvGrpSpPr/>
        <p:nvPr/>
      </p:nvGrpSpPr>
      <p:grpSpPr>
        <a:xfrm>
          <a:off x="0" y="0"/>
          <a:ext cx="0" cy="0"/>
          <a:chOff x="0" y="0"/>
          <a:chExt cx="0" cy="0"/>
        </a:xfrm>
      </p:grpSpPr>
      <p:sp>
        <p:nvSpPr>
          <p:cNvPr id="145" name="Google Shape;145;p38"/>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sz="1300"/>
            </a:lvl1pPr>
            <a:lvl2pPr lvl="1">
              <a:buNone/>
              <a:defRPr sz="1300"/>
            </a:lvl2pPr>
            <a:lvl3pPr lvl="2">
              <a:buNone/>
              <a:defRPr sz="1300"/>
            </a:lvl3pPr>
            <a:lvl4pPr lvl="3">
              <a:buNone/>
              <a:defRPr sz="1300"/>
            </a:lvl4pPr>
            <a:lvl5pPr lvl="4">
              <a:buNone/>
              <a:defRPr sz="1300"/>
            </a:lvl5pPr>
            <a:lvl6pPr lvl="5">
              <a:buNone/>
              <a:defRPr sz="1300"/>
            </a:lvl6pPr>
            <a:lvl7pPr lvl="6">
              <a:buNone/>
              <a:defRPr sz="1300"/>
            </a:lvl7pPr>
            <a:lvl8pPr lvl="7">
              <a:buNone/>
              <a:defRPr sz="1300"/>
            </a:lvl8pPr>
            <a:lvl9pPr lvl="8">
              <a:buNone/>
              <a:defRPr sz="1300"/>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62819888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Content Slide">
  <p:cSld name="Content Slide">
    <p:bg>
      <p:bgPr>
        <a:solidFill>
          <a:schemeClr val="dk1"/>
        </a:solidFill>
        <a:effectLst/>
      </p:bgPr>
    </p:bg>
    <p:spTree>
      <p:nvGrpSpPr>
        <p:cNvPr id="1" name="Shape 146"/>
        <p:cNvGrpSpPr/>
        <p:nvPr/>
      </p:nvGrpSpPr>
      <p:grpSpPr>
        <a:xfrm>
          <a:off x="0" y="0"/>
          <a:ext cx="0" cy="0"/>
          <a:chOff x="0" y="0"/>
          <a:chExt cx="0" cy="0"/>
        </a:xfrm>
      </p:grpSpPr>
      <p:pic>
        <p:nvPicPr>
          <p:cNvPr id="147" name="Google Shape;147;p39"/>
          <p:cNvPicPr preferRelativeResize="0"/>
          <p:nvPr/>
        </p:nvPicPr>
        <p:blipFill rotWithShape="1">
          <a:blip r:embed="rId2">
            <a:alphaModFix/>
          </a:blip>
          <a:srcRect/>
          <a:stretch/>
        </p:blipFill>
        <p:spPr>
          <a:xfrm>
            <a:off x="0" y="824737"/>
            <a:ext cx="6858000" cy="409194"/>
          </a:xfrm>
          <a:prstGeom prst="rect">
            <a:avLst/>
          </a:prstGeom>
          <a:noFill/>
          <a:ln>
            <a:noFill/>
          </a:ln>
        </p:spPr>
      </p:pic>
      <p:sp>
        <p:nvSpPr>
          <p:cNvPr id="148" name="Google Shape;148;p39"/>
          <p:cNvSpPr txBox="1">
            <a:spLocks noGrp="1"/>
          </p:cNvSpPr>
          <p:nvPr>
            <p:ph type="title"/>
          </p:nvPr>
        </p:nvSpPr>
        <p:spPr>
          <a:xfrm>
            <a:off x="2305053" y="253135"/>
            <a:ext cx="6461100" cy="397800"/>
          </a:xfrm>
          <a:prstGeom prst="rect">
            <a:avLst/>
          </a:prstGeom>
          <a:noFill/>
          <a:ln>
            <a:noFill/>
          </a:ln>
        </p:spPr>
        <p:txBody>
          <a:bodyPr spcFirstLastPara="1" wrap="square" lIns="91425" tIns="45700" rIns="91425" bIns="45700" anchor="ctr" anchorCtr="0">
            <a:noAutofit/>
          </a:bodyPr>
          <a:lstStyle>
            <a:lvl1pPr lvl="0">
              <a:lnSpc>
                <a:spcPct val="100000"/>
              </a:lnSpc>
              <a:spcBef>
                <a:spcPts val="0"/>
              </a:spcBef>
              <a:spcAft>
                <a:spcPts val="0"/>
              </a:spcAft>
              <a:buClr>
                <a:schemeClr val="accent3"/>
              </a:buClr>
              <a:buSzPts val="3600"/>
              <a:buFont typeface="Noto Sans"/>
              <a:buNone/>
              <a:defRPr sz="3600" i="0">
                <a:solidFill>
                  <a:schemeClr val="accent3"/>
                </a:solidFill>
                <a:latin typeface="Noto Sans"/>
                <a:ea typeface="Noto Sans"/>
                <a:cs typeface="Noto Sans"/>
                <a:sym typeface="Noto Sans"/>
              </a:defRPr>
            </a:lvl1pPr>
            <a:lvl2pPr lvl="1">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2pPr>
            <a:lvl3pPr lvl="2">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3pPr>
            <a:lvl4pPr lvl="3">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4pPr>
            <a:lvl5pPr lvl="4">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5pPr>
            <a:lvl6pPr lvl="5">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6pPr>
            <a:lvl7pPr lvl="6">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7pPr>
            <a:lvl8pPr lvl="7">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8pPr>
            <a:lvl9pPr lvl="8">
              <a:lnSpc>
                <a:spcPct val="100000"/>
              </a:lnSpc>
              <a:spcBef>
                <a:spcPts val="0"/>
              </a:spcBef>
              <a:spcAft>
                <a:spcPts val="0"/>
              </a:spcAft>
              <a:buClr>
                <a:schemeClr val="accent3"/>
              </a:buClr>
              <a:buSzPts val="3600"/>
              <a:buFont typeface="Noto Sans"/>
              <a:buNone/>
              <a:defRPr sz="3600">
                <a:solidFill>
                  <a:schemeClr val="accent3"/>
                </a:solidFill>
                <a:latin typeface="Noto Sans"/>
                <a:ea typeface="Noto Sans"/>
                <a:cs typeface="Noto Sans"/>
                <a:sym typeface="Noto Sans"/>
              </a:defRPr>
            </a:lvl9pPr>
          </a:lstStyle>
          <a:p>
            <a:endParaRPr/>
          </a:p>
        </p:txBody>
      </p:sp>
      <p:sp>
        <p:nvSpPr>
          <p:cNvPr id="149" name="Google Shape;149;p39"/>
          <p:cNvSpPr txBox="1">
            <a:spLocks noGrp="1"/>
          </p:cNvSpPr>
          <p:nvPr>
            <p:ph type="body" idx="1"/>
          </p:nvPr>
        </p:nvSpPr>
        <p:spPr>
          <a:xfrm>
            <a:off x="437746" y="1521467"/>
            <a:ext cx="8289300" cy="3372000"/>
          </a:xfrm>
          <a:prstGeom prst="rect">
            <a:avLst/>
          </a:prstGeom>
          <a:noFill/>
          <a:ln>
            <a:noFill/>
          </a:ln>
        </p:spPr>
        <p:txBody>
          <a:bodyPr spcFirstLastPara="1" wrap="square" lIns="91425" tIns="45700" rIns="91425" bIns="45700" anchor="t" anchorCtr="0">
            <a:noAutofit/>
          </a:bodyPr>
          <a:lstStyle>
            <a:lvl1pPr marL="457200" marR="0" lvl="0" indent="-339090" algn="l">
              <a:lnSpc>
                <a:spcPct val="100000"/>
              </a:lnSpc>
              <a:spcBef>
                <a:spcPts val="700"/>
              </a:spcBef>
              <a:spcAft>
                <a:spcPts val="0"/>
              </a:spcAft>
              <a:buClr>
                <a:schemeClr val="accent3"/>
              </a:buClr>
              <a:buSzPts val="1740"/>
              <a:buFont typeface="Poppins"/>
              <a:buChar char="❑"/>
              <a:defRPr sz="2900" i="0" u="none" strike="noStrike" cap="none">
                <a:solidFill>
                  <a:schemeClr val="accent3"/>
                </a:solidFill>
                <a:latin typeface="Poppins"/>
                <a:ea typeface="Poppins"/>
                <a:cs typeface="Poppins"/>
                <a:sym typeface="Poppins"/>
              </a:defRPr>
            </a:lvl1pPr>
            <a:lvl2pPr marL="914400" marR="0" lvl="1" indent="-344170" algn="l">
              <a:lnSpc>
                <a:spcPct val="100000"/>
              </a:lnSpc>
              <a:spcBef>
                <a:spcPts val="550"/>
              </a:spcBef>
              <a:spcAft>
                <a:spcPts val="0"/>
              </a:spcAft>
              <a:buClr>
                <a:schemeClr val="accent3"/>
              </a:buClr>
              <a:buSzPts val="1820"/>
              <a:buFont typeface="Poppins"/>
              <a:buChar char="🞑"/>
              <a:defRPr sz="2600" i="0" u="none" strike="noStrike" cap="none">
                <a:solidFill>
                  <a:schemeClr val="accent3"/>
                </a:solidFill>
                <a:latin typeface="Poppins"/>
                <a:ea typeface="Poppins"/>
                <a:cs typeface="Poppins"/>
                <a:sym typeface="Poppins"/>
              </a:defRPr>
            </a:lvl2pPr>
            <a:lvl3pPr marL="1371600" marR="0" lvl="2" indent="-338138" algn="l">
              <a:lnSpc>
                <a:spcPct val="100000"/>
              </a:lnSpc>
              <a:spcBef>
                <a:spcPts val="500"/>
              </a:spcBef>
              <a:spcAft>
                <a:spcPts val="0"/>
              </a:spcAft>
              <a:buClr>
                <a:schemeClr val="accent3"/>
              </a:buClr>
              <a:buSzPts val="1725"/>
              <a:buFont typeface="Poppins"/>
              <a:buChar char="■"/>
              <a:defRPr sz="2300" i="0" u="none" strike="noStrike" cap="none">
                <a:solidFill>
                  <a:schemeClr val="accent3"/>
                </a:solidFill>
                <a:latin typeface="Poppins"/>
                <a:ea typeface="Poppins"/>
                <a:cs typeface="Poppins"/>
                <a:sym typeface="Poppins"/>
              </a:defRPr>
            </a:lvl3pPr>
            <a:lvl4pPr marL="1828800" marR="0" lvl="3" indent="-323850" algn="l">
              <a:lnSpc>
                <a:spcPct val="100000"/>
              </a:lnSpc>
              <a:spcBef>
                <a:spcPts val="400"/>
              </a:spcBef>
              <a:spcAft>
                <a:spcPts val="0"/>
              </a:spcAft>
              <a:buClr>
                <a:schemeClr val="accent3"/>
              </a:buClr>
              <a:buSzPts val="1500"/>
              <a:buFont typeface="Poppins"/>
              <a:buChar char="■"/>
              <a:defRPr sz="2000" i="0" u="none" strike="noStrike" cap="none">
                <a:solidFill>
                  <a:schemeClr val="accent3"/>
                </a:solidFill>
                <a:latin typeface="Poppins"/>
                <a:ea typeface="Poppins"/>
                <a:cs typeface="Poppins"/>
                <a:sym typeface="Poppins"/>
              </a:defRPr>
            </a:lvl4pPr>
            <a:lvl5pPr marL="2286000" marR="0" lvl="4" indent="-311150" algn="l">
              <a:lnSpc>
                <a:spcPct val="100000"/>
              </a:lnSpc>
              <a:spcBef>
                <a:spcPts val="400"/>
              </a:spcBef>
              <a:spcAft>
                <a:spcPts val="0"/>
              </a:spcAft>
              <a:buClr>
                <a:schemeClr val="accent3"/>
              </a:buClr>
              <a:buSzPts val="1300"/>
              <a:buFont typeface="Poppins"/>
              <a:buChar char="■"/>
              <a:defRPr sz="2000" i="0" u="none" strike="noStrike" cap="none">
                <a:solidFill>
                  <a:schemeClr val="accent3"/>
                </a:solidFill>
                <a:latin typeface="Poppins"/>
                <a:ea typeface="Poppins"/>
                <a:cs typeface="Poppins"/>
                <a:sym typeface="Poppins"/>
              </a:defRPr>
            </a:lvl5pPr>
            <a:lvl6pPr marL="2743200" marR="0" lvl="5" indent="-342900" algn="l">
              <a:lnSpc>
                <a:spcPct val="100000"/>
              </a:lnSpc>
              <a:spcBef>
                <a:spcPts val="360"/>
              </a:spcBef>
              <a:spcAft>
                <a:spcPts val="0"/>
              </a:spcAft>
              <a:buClr>
                <a:schemeClr val="accent3"/>
              </a:buClr>
              <a:buSzPts val="1800"/>
              <a:buFont typeface="Poppins"/>
              <a:buChar char="▪"/>
              <a:defRPr sz="1800" i="0" u="none" strike="noStrike" cap="none">
                <a:solidFill>
                  <a:schemeClr val="accent3"/>
                </a:solidFill>
                <a:latin typeface="Poppins"/>
                <a:ea typeface="Poppins"/>
                <a:cs typeface="Poppins"/>
                <a:sym typeface="Poppins"/>
              </a:defRPr>
            </a:lvl6pPr>
            <a:lvl7pPr marL="3200400" marR="0" lvl="6" indent="-342900" algn="l">
              <a:lnSpc>
                <a:spcPct val="100000"/>
              </a:lnSpc>
              <a:spcBef>
                <a:spcPts val="360"/>
              </a:spcBef>
              <a:spcAft>
                <a:spcPts val="0"/>
              </a:spcAft>
              <a:buClr>
                <a:schemeClr val="accent3"/>
              </a:buClr>
              <a:buSzPts val="1800"/>
              <a:buFont typeface="Poppins"/>
              <a:buChar char="▪"/>
              <a:defRPr sz="1800" i="0" u="none" strike="noStrike" cap="none">
                <a:solidFill>
                  <a:schemeClr val="accent3"/>
                </a:solidFill>
                <a:latin typeface="Poppins"/>
                <a:ea typeface="Poppins"/>
                <a:cs typeface="Poppins"/>
                <a:sym typeface="Poppins"/>
              </a:defRPr>
            </a:lvl7pPr>
            <a:lvl8pPr marL="3657600" marR="0" lvl="7" indent="-342900" algn="l">
              <a:lnSpc>
                <a:spcPct val="100000"/>
              </a:lnSpc>
              <a:spcBef>
                <a:spcPts val="360"/>
              </a:spcBef>
              <a:spcAft>
                <a:spcPts val="0"/>
              </a:spcAft>
              <a:buClr>
                <a:schemeClr val="accent3"/>
              </a:buClr>
              <a:buSzPts val="1800"/>
              <a:buFont typeface="Poppins"/>
              <a:buChar char="▪"/>
              <a:defRPr sz="1800" i="0" u="none" strike="noStrike" cap="none">
                <a:solidFill>
                  <a:schemeClr val="accent3"/>
                </a:solidFill>
                <a:latin typeface="Poppins"/>
                <a:ea typeface="Poppins"/>
                <a:cs typeface="Poppins"/>
                <a:sym typeface="Poppins"/>
              </a:defRPr>
            </a:lvl8pPr>
            <a:lvl9pPr marL="4114800" marR="0" lvl="8" indent="-342900" algn="l">
              <a:lnSpc>
                <a:spcPct val="100000"/>
              </a:lnSpc>
              <a:spcBef>
                <a:spcPts val="360"/>
              </a:spcBef>
              <a:spcAft>
                <a:spcPts val="0"/>
              </a:spcAft>
              <a:buClr>
                <a:schemeClr val="accent3"/>
              </a:buClr>
              <a:buSzPts val="1800"/>
              <a:buFont typeface="Poppins"/>
              <a:buChar char="▪"/>
              <a:defRPr sz="1800" i="0" u="none" strike="noStrike" cap="none">
                <a:solidFill>
                  <a:schemeClr val="accent3"/>
                </a:solidFill>
                <a:latin typeface="Poppins"/>
                <a:ea typeface="Poppins"/>
                <a:cs typeface="Poppins"/>
                <a:sym typeface="Poppins"/>
              </a:defRPr>
            </a:lvl9pPr>
          </a:lstStyle>
          <a:p>
            <a:endParaRPr/>
          </a:p>
        </p:txBody>
      </p:sp>
      <p:sp>
        <p:nvSpPr>
          <p:cNvPr id="150" name="Google Shape;150;p39"/>
          <p:cNvSpPr txBox="1">
            <a:spLocks noGrp="1"/>
          </p:cNvSpPr>
          <p:nvPr>
            <p:ph type="body" idx="2"/>
          </p:nvPr>
        </p:nvSpPr>
        <p:spPr>
          <a:xfrm>
            <a:off x="2100772" y="862880"/>
            <a:ext cx="6675000" cy="274200"/>
          </a:xfrm>
          <a:prstGeom prst="rect">
            <a:avLst/>
          </a:prstGeom>
          <a:noFill/>
          <a:ln>
            <a:noFill/>
          </a:ln>
        </p:spPr>
        <p:txBody>
          <a:bodyPr spcFirstLastPara="1" wrap="square" lIns="91425" tIns="45700" rIns="91425" bIns="45700" anchor="ctr" anchorCtr="0">
            <a:noAutofit/>
          </a:bodyPr>
          <a:lstStyle>
            <a:lvl1pPr marL="457200" marR="0" lvl="0" indent="-228600" algn="r">
              <a:lnSpc>
                <a:spcPct val="100000"/>
              </a:lnSpc>
              <a:spcBef>
                <a:spcPts val="700"/>
              </a:spcBef>
              <a:spcAft>
                <a:spcPts val="0"/>
              </a:spcAft>
              <a:buClr>
                <a:schemeClr val="dk1"/>
              </a:buClr>
              <a:buSzPts val="1320"/>
              <a:buFont typeface="Poppins"/>
              <a:buNone/>
              <a:defRPr sz="2200" i="0" u="none" strike="noStrike" cap="none">
                <a:solidFill>
                  <a:schemeClr val="dk1"/>
                </a:solidFill>
                <a:latin typeface="Poppins"/>
                <a:ea typeface="Poppins"/>
                <a:cs typeface="Poppins"/>
                <a:sym typeface="Poppins"/>
              </a:defRPr>
            </a:lvl1pPr>
            <a:lvl2pPr marL="914400" marR="0" lvl="1" indent="-344170" algn="l">
              <a:lnSpc>
                <a:spcPct val="100000"/>
              </a:lnSpc>
              <a:spcBef>
                <a:spcPts val="550"/>
              </a:spcBef>
              <a:spcAft>
                <a:spcPts val="0"/>
              </a:spcAft>
              <a:buClr>
                <a:schemeClr val="dk1"/>
              </a:buClr>
              <a:buSzPts val="1820"/>
              <a:buFont typeface="Poppins"/>
              <a:buChar char="🞑"/>
              <a:defRPr sz="2600" i="0" u="none" strike="noStrike" cap="none">
                <a:solidFill>
                  <a:schemeClr val="dk1"/>
                </a:solidFill>
                <a:latin typeface="Poppins"/>
                <a:ea typeface="Poppins"/>
                <a:cs typeface="Poppins"/>
                <a:sym typeface="Poppins"/>
              </a:defRPr>
            </a:lvl2pPr>
            <a:lvl3pPr marL="1371600" marR="0" lvl="2" indent="-338138" algn="l">
              <a:lnSpc>
                <a:spcPct val="100000"/>
              </a:lnSpc>
              <a:spcBef>
                <a:spcPts val="500"/>
              </a:spcBef>
              <a:spcAft>
                <a:spcPts val="0"/>
              </a:spcAft>
              <a:buClr>
                <a:schemeClr val="dk1"/>
              </a:buClr>
              <a:buSzPts val="1725"/>
              <a:buFont typeface="Poppins"/>
              <a:buChar char="■"/>
              <a:defRPr sz="2300" i="0" u="none" strike="noStrike" cap="none">
                <a:solidFill>
                  <a:schemeClr val="dk1"/>
                </a:solidFill>
                <a:latin typeface="Poppins"/>
                <a:ea typeface="Poppins"/>
                <a:cs typeface="Poppins"/>
                <a:sym typeface="Poppins"/>
              </a:defRPr>
            </a:lvl3pPr>
            <a:lvl4pPr marL="1828800" marR="0" lvl="3" indent="-323850" algn="l">
              <a:lnSpc>
                <a:spcPct val="100000"/>
              </a:lnSpc>
              <a:spcBef>
                <a:spcPts val="400"/>
              </a:spcBef>
              <a:spcAft>
                <a:spcPts val="0"/>
              </a:spcAft>
              <a:buClr>
                <a:schemeClr val="dk1"/>
              </a:buClr>
              <a:buSzPts val="1500"/>
              <a:buFont typeface="Poppins"/>
              <a:buChar char="■"/>
              <a:defRPr sz="2000" i="0" u="none" strike="noStrike" cap="none">
                <a:solidFill>
                  <a:schemeClr val="dk1"/>
                </a:solidFill>
                <a:latin typeface="Poppins"/>
                <a:ea typeface="Poppins"/>
                <a:cs typeface="Poppins"/>
                <a:sym typeface="Poppins"/>
              </a:defRPr>
            </a:lvl4pPr>
            <a:lvl5pPr marL="2286000" marR="0" lvl="4" indent="-311150" algn="l">
              <a:lnSpc>
                <a:spcPct val="100000"/>
              </a:lnSpc>
              <a:spcBef>
                <a:spcPts val="400"/>
              </a:spcBef>
              <a:spcAft>
                <a:spcPts val="0"/>
              </a:spcAft>
              <a:buClr>
                <a:schemeClr val="dk1"/>
              </a:buClr>
              <a:buSzPts val="1300"/>
              <a:buFont typeface="Poppins"/>
              <a:buChar char="■"/>
              <a:defRPr sz="2000" i="0" u="none" strike="noStrike" cap="none">
                <a:solidFill>
                  <a:schemeClr val="dk1"/>
                </a:solidFill>
                <a:latin typeface="Poppins"/>
                <a:ea typeface="Poppins"/>
                <a:cs typeface="Poppins"/>
                <a:sym typeface="Poppins"/>
              </a:defRPr>
            </a:lvl5pPr>
            <a:lvl6pPr marL="2743200" marR="0" lvl="5" indent="-342900" algn="l">
              <a:lnSpc>
                <a:spcPct val="100000"/>
              </a:lnSpc>
              <a:spcBef>
                <a:spcPts val="360"/>
              </a:spcBef>
              <a:spcAft>
                <a:spcPts val="0"/>
              </a:spcAft>
              <a:buClr>
                <a:schemeClr val="dk1"/>
              </a:buClr>
              <a:buSzPts val="1800"/>
              <a:buFont typeface="Poppins"/>
              <a:buChar char="▪"/>
              <a:defRPr sz="1800" i="0" u="none" strike="noStrike" cap="none">
                <a:solidFill>
                  <a:schemeClr val="dk1"/>
                </a:solidFill>
                <a:latin typeface="Poppins"/>
                <a:ea typeface="Poppins"/>
                <a:cs typeface="Poppins"/>
                <a:sym typeface="Poppins"/>
              </a:defRPr>
            </a:lvl6pPr>
            <a:lvl7pPr marL="3200400" marR="0" lvl="6" indent="-342900" algn="l">
              <a:lnSpc>
                <a:spcPct val="100000"/>
              </a:lnSpc>
              <a:spcBef>
                <a:spcPts val="360"/>
              </a:spcBef>
              <a:spcAft>
                <a:spcPts val="0"/>
              </a:spcAft>
              <a:buClr>
                <a:schemeClr val="dk1"/>
              </a:buClr>
              <a:buSzPts val="1800"/>
              <a:buFont typeface="Poppins"/>
              <a:buChar char="▪"/>
              <a:defRPr sz="1800" i="0" u="none" strike="noStrike" cap="none">
                <a:solidFill>
                  <a:schemeClr val="dk1"/>
                </a:solidFill>
                <a:latin typeface="Poppins"/>
                <a:ea typeface="Poppins"/>
                <a:cs typeface="Poppins"/>
                <a:sym typeface="Poppins"/>
              </a:defRPr>
            </a:lvl7pPr>
            <a:lvl8pPr marL="3657600" marR="0" lvl="7" indent="-342900" algn="l">
              <a:lnSpc>
                <a:spcPct val="100000"/>
              </a:lnSpc>
              <a:spcBef>
                <a:spcPts val="360"/>
              </a:spcBef>
              <a:spcAft>
                <a:spcPts val="0"/>
              </a:spcAft>
              <a:buClr>
                <a:schemeClr val="dk1"/>
              </a:buClr>
              <a:buSzPts val="1800"/>
              <a:buFont typeface="Poppins"/>
              <a:buChar char="▪"/>
              <a:defRPr sz="1800" i="0" u="none" strike="noStrike" cap="none">
                <a:solidFill>
                  <a:schemeClr val="dk1"/>
                </a:solidFill>
                <a:latin typeface="Poppins"/>
                <a:ea typeface="Poppins"/>
                <a:cs typeface="Poppins"/>
                <a:sym typeface="Poppins"/>
              </a:defRPr>
            </a:lvl8pPr>
            <a:lvl9pPr marL="4114800" marR="0" lvl="8" indent="-342900" algn="l">
              <a:lnSpc>
                <a:spcPct val="100000"/>
              </a:lnSpc>
              <a:spcBef>
                <a:spcPts val="360"/>
              </a:spcBef>
              <a:spcAft>
                <a:spcPts val="0"/>
              </a:spcAft>
              <a:buClr>
                <a:schemeClr val="dk1"/>
              </a:buClr>
              <a:buSzPts val="1800"/>
              <a:buFont typeface="Poppins"/>
              <a:buChar char="▪"/>
              <a:defRPr sz="1800" i="0" u="none" strike="noStrike" cap="none">
                <a:solidFill>
                  <a:schemeClr val="dk1"/>
                </a:solidFill>
                <a:latin typeface="Poppins"/>
                <a:ea typeface="Poppins"/>
                <a:cs typeface="Poppins"/>
                <a:sym typeface="Poppins"/>
              </a:defRPr>
            </a:lvl9pPr>
          </a:lstStyle>
          <a:p>
            <a:endParaRPr/>
          </a:p>
        </p:txBody>
      </p:sp>
      <p:sp>
        <p:nvSpPr>
          <p:cNvPr id="151" name="Google Shape;151;p39"/>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sz="1300">
                <a:solidFill>
                  <a:schemeClr val="accent3"/>
                </a:solidFill>
                <a:latin typeface="Poppins"/>
                <a:ea typeface="Poppins"/>
                <a:cs typeface="Poppins"/>
                <a:sym typeface="Poppins"/>
              </a:defRPr>
            </a:lvl1pPr>
            <a:lvl2pPr lvl="1">
              <a:buNone/>
              <a:defRPr sz="1300">
                <a:solidFill>
                  <a:schemeClr val="accent3"/>
                </a:solidFill>
                <a:latin typeface="Poppins"/>
                <a:ea typeface="Poppins"/>
                <a:cs typeface="Poppins"/>
                <a:sym typeface="Poppins"/>
              </a:defRPr>
            </a:lvl2pPr>
            <a:lvl3pPr lvl="2">
              <a:buNone/>
              <a:defRPr sz="1300">
                <a:solidFill>
                  <a:schemeClr val="accent3"/>
                </a:solidFill>
                <a:latin typeface="Poppins"/>
                <a:ea typeface="Poppins"/>
                <a:cs typeface="Poppins"/>
                <a:sym typeface="Poppins"/>
              </a:defRPr>
            </a:lvl3pPr>
            <a:lvl4pPr lvl="3">
              <a:buNone/>
              <a:defRPr sz="1300">
                <a:solidFill>
                  <a:schemeClr val="accent3"/>
                </a:solidFill>
                <a:latin typeface="Poppins"/>
                <a:ea typeface="Poppins"/>
                <a:cs typeface="Poppins"/>
                <a:sym typeface="Poppins"/>
              </a:defRPr>
            </a:lvl4pPr>
            <a:lvl5pPr lvl="4">
              <a:buNone/>
              <a:defRPr sz="1300">
                <a:solidFill>
                  <a:schemeClr val="accent3"/>
                </a:solidFill>
                <a:latin typeface="Poppins"/>
                <a:ea typeface="Poppins"/>
                <a:cs typeface="Poppins"/>
                <a:sym typeface="Poppins"/>
              </a:defRPr>
            </a:lvl5pPr>
            <a:lvl6pPr lvl="5">
              <a:buNone/>
              <a:defRPr sz="1300">
                <a:solidFill>
                  <a:schemeClr val="accent3"/>
                </a:solidFill>
                <a:latin typeface="Poppins"/>
                <a:ea typeface="Poppins"/>
                <a:cs typeface="Poppins"/>
                <a:sym typeface="Poppins"/>
              </a:defRPr>
            </a:lvl6pPr>
            <a:lvl7pPr lvl="6">
              <a:buNone/>
              <a:defRPr sz="1300">
                <a:solidFill>
                  <a:schemeClr val="accent3"/>
                </a:solidFill>
                <a:latin typeface="Poppins"/>
                <a:ea typeface="Poppins"/>
                <a:cs typeface="Poppins"/>
                <a:sym typeface="Poppins"/>
              </a:defRPr>
            </a:lvl7pPr>
            <a:lvl8pPr lvl="7">
              <a:buNone/>
              <a:defRPr sz="1300">
                <a:solidFill>
                  <a:schemeClr val="accent3"/>
                </a:solidFill>
                <a:latin typeface="Poppins"/>
                <a:ea typeface="Poppins"/>
                <a:cs typeface="Poppins"/>
                <a:sym typeface="Poppins"/>
              </a:defRPr>
            </a:lvl8pPr>
            <a:lvl9pPr lvl="8">
              <a:buNone/>
              <a:defRPr sz="1300">
                <a:solidFill>
                  <a:schemeClr val="accent3"/>
                </a:solidFill>
                <a:latin typeface="Poppins"/>
                <a:ea typeface="Poppins"/>
                <a:cs typeface="Poppins"/>
                <a:sym typeface="Poppins"/>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1584203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itle slide 6">
  <p:cSld name="Title slide 6">
    <p:spTree>
      <p:nvGrpSpPr>
        <p:cNvPr id="1" name="Shape 152"/>
        <p:cNvGrpSpPr/>
        <p:nvPr/>
      </p:nvGrpSpPr>
      <p:grpSpPr>
        <a:xfrm>
          <a:off x="0" y="0"/>
          <a:ext cx="0" cy="0"/>
          <a:chOff x="0" y="0"/>
          <a:chExt cx="0" cy="0"/>
        </a:xfrm>
      </p:grpSpPr>
      <p:sp>
        <p:nvSpPr>
          <p:cNvPr id="153" name="Google Shape;153;p40"/>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sz="1300"/>
            </a:lvl1pPr>
            <a:lvl2pPr lvl="1">
              <a:buNone/>
              <a:defRPr sz="1300"/>
            </a:lvl2pPr>
            <a:lvl3pPr lvl="2">
              <a:buNone/>
              <a:defRPr sz="1300"/>
            </a:lvl3pPr>
            <a:lvl4pPr lvl="3">
              <a:buNone/>
              <a:defRPr sz="1300"/>
            </a:lvl4pPr>
            <a:lvl5pPr lvl="4">
              <a:buNone/>
              <a:defRPr sz="1300"/>
            </a:lvl5pPr>
            <a:lvl6pPr lvl="5">
              <a:buNone/>
              <a:defRPr sz="1300"/>
            </a:lvl6pPr>
            <a:lvl7pPr lvl="6">
              <a:buNone/>
              <a:defRPr sz="1300"/>
            </a:lvl7pPr>
            <a:lvl8pPr lvl="7">
              <a:buNone/>
              <a:defRPr sz="1300"/>
            </a:lvl8pPr>
            <a:lvl9pPr lvl="8">
              <a:buNone/>
              <a:defRPr sz="1300"/>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628338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slide 3 1">
  <p:cSld name="Title slide 3 1">
    <p:spTree>
      <p:nvGrpSpPr>
        <p:cNvPr id="1" name="Shape 154"/>
        <p:cNvGrpSpPr/>
        <p:nvPr/>
      </p:nvGrpSpPr>
      <p:grpSpPr>
        <a:xfrm>
          <a:off x="0" y="0"/>
          <a:ext cx="0" cy="0"/>
          <a:chOff x="0" y="0"/>
          <a:chExt cx="0" cy="0"/>
        </a:xfrm>
      </p:grpSpPr>
      <p:sp>
        <p:nvSpPr>
          <p:cNvPr id="155" name="Google Shape;155;p41"/>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56" name="Google Shape;156;p41"/>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57" name="Google Shape;157;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09991500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slide 8">
  <p:cSld name="Title slide 8">
    <p:spTree>
      <p:nvGrpSpPr>
        <p:cNvPr id="1" name="Shape 158"/>
        <p:cNvGrpSpPr/>
        <p:nvPr/>
      </p:nvGrpSpPr>
      <p:grpSpPr>
        <a:xfrm>
          <a:off x="0" y="0"/>
          <a:ext cx="0" cy="0"/>
          <a:chOff x="0" y="0"/>
          <a:chExt cx="0" cy="0"/>
        </a:xfrm>
      </p:grpSpPr>
    </p:spTree>
    <p:extLst>
      <p:ext uri="{BB962C8B-B14F-4D97-AF65-F5344CB8AC3E}">
        <p14:creationId xmlns:p14="http://schemas.microsoft.com/office/powerpoint/2010/main" val="314138011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slide 3 1 1">
  <p:cSld name="Title slide 3 1 1">
    <p:spTree>
      <p:nvGrpSpPr>
        <p:cNvPr id="1" name="Shape 159"/>
        <p:cNvGrpSpPr/>
        <p:nvPr/>
      </p:nvGrpSpPr>
      <p:grpSpPr>
        <a:xfrm>
          <a:off x="0" y="0"/>
          <a:ext cx="0" cy="0"/>
          <a:chOff x="0" y="0"/>
          <a:chExt cx="0" cy="0"/>
        </a:xfrm>
      </p:grpSpPr>
      <p:sp>
        <p:nvSpPr>
          <p:cNvPr id="160" name="Google Shape;160;p43"/>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Autofit/>
          </a:bodyPr>
          <a:lstStyle>
            <a:lvl1pPr lvl="0">
              <a:buNone/>
              <a:defRPr sz="1300"/>
            </a:lvl1pPr>
            <a:lvl2pPr lvl="1">
              <a:buNone/>
              <a:defRPr sz="1300"/>
            </a:lvl2pPr>
            <a:lvl3pPr lvl="2">
              <a:buNone/>
              <a:defRPr sz="1300"/>
            </a:lvl3pPr>
            <a:lvl4pPr lvl="3">
              <a:buNone/>
              <a:defRPr sz="1300"/>
            </a:lvl4pPr>
            <a:lvl5pPr lvl="4">
              <a:buNone/>
              <a:defRPr sz="1300"/>
            </a:lvl5pPr>
            <a:lvl6pPr lvl="5">
              <a:buNone/>
              <a:defRPr sz="1300"/>
            </a:lvl6pPr>
            <a:lvl7pPr lvl="6">
              <a:buNone/>
              <a:defRPr sz="1300"/>
            </a:lvl7pPr>
            <a:lvl8pPr lvl="7">
              <a:buNone/>
              <a:defRPr sz="1300"/>
            </a:lvl8pPr>
            <a:lvl9pPr lvl="8">
              <a:buNone/>
              <a:defRPr sz="1300"/>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9358680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itle slide 1 1">
  <p:cSld name="Title slide 1 1">
    <p:spTree>
      <p:nvGrpSpPr>
        <p:cNvPr id="1" name="Shape 161"/>
        <p:cNvGrpSpPr/>
        <p:nvPr/>
      </p:nvGrpSpPr>
      <p:grpSpPr>
        <a:xfrm>
          <a:off x="0" y="0"/>
          <a:ext cx="0" cy="0"/>
          <a:chOff x="0" y="0"/>
          <a:chExt cx="0" cy="0"/>
        </a:xfrm>
      </p:grpSpPr>
    </p:spTree>
    <p:extLst>
      <p:ext uri="{BB962C8B-B14F-4D97-AF65-F5344CB8AC3E}">
        <p14:creationId xmlns:p14="http://schemas.microsoft.com/office/powerpoint/2010/main" val="415794003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tiff"/><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theme" Target="../theme/theme2.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5" Type="http://schemas.openxmlformats.org/officeDocument/2006/relationships/slideLayout" Target="../slideLayouts/slideLayout54.xml"/><Relationship Id="rId10" Type="http://schemas.openxmlformats.org/officeDocument/2006/relationships/image" Target="../media/image6.gif"/><Relationship Id="rId4" Type="http://schemas.openxmlformats.org/officeDocument/2006/relationships/slideLayout" Target="../slideLayouts/slideLayout5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theme" Target="../theme/theme4.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dpi="0" rotWithShape="1">
          <a:blip r:embed="rId35">
            <a:lum/>
          </a:blip>
          <a:srcRect/>
          <a:tile tx="0" ty="0" sx="100000" sy="100000" flip="none" algn="tl"/>
        </a:blipFill>
        <a:effectLst/>
      </p:bgPr>
    </p:bg>
    <p:spTree>
      <p:nvGrpSpPr>
        <p:cNvPr id="1" name="Shape 5"/>
        <p:cNvGrpSpPr/>
        <p:nvPr/>
      </p:nvGrpSpPr>
      <p:grpSpPr>
        <a:xfrm>
          <a:off x="0" y="0"/>
          <a:ext cx="0" cy="0"/>
          <a:chOff x="0" y="0"/>
          <a:chExt cx="0" cy="0"/>
        </a:xfrm>
      </p:grpSpPr>
      <p:sp>
        <p:nvSpPr>
          <p:cNvPr id="2" name="Title Placeholder 1">
            <a:extLst>
              <a:ext uri="{FF2B5EF4-FFF2-40B4-BE49-F238E27FC236}">
                <a16:creationId xmlns:a16="http://schemas.microsoft.com/office/drawing/2014/main" id="{A5AE62FD-8CB8-8041-A185-1FD55C01E4FC}"/>
              </a:ext>
            </a:extLst>
          </p:cNvPr>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F38E6A4-9C9A-3948-9517-6C19224DF158}"/>
              </a:ext>
            </a:extLst>
          </p:cNvPr>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05EEEBCC-5ECE-CB4C-A23E-79445C8C53F0}"/>
              </a:ext>
            </a:extLst>
          </p:cNvPr>
          <p:cNvSpPr>
            <a:spLocks noGrp="1"/>
          </p:cNvSpPr>
          <p:nvPr>
            <p:ph type="sldNum" sz="quarter" idx="4"/>
          </p:nvPr>
        </p:nvSpPr>
        <p:spPr>
          <a:xfrm>
            <a:off x="8476488" y="4700016"/>
            <a:ext cx="548640" cy="313500"/>
          </a:xfrm>
          <a:prstGeom prst="rect">
            <a:avLst/>
          </a:prstGeom>
        </p:spPr>
        <p:txBody>
          <a:bodyPr vert="horz" lIns="91440" tIns="91440" rIns="91440" bIns="91440" rtlCol="0" anchor="t" anchorCtr="0"/>
          <a:lstStyle>
            <a:lvl1pPr algn="r">
              <a:defRPr sz="1200">
                <a:solidFill>
                  <a:schemeClr val="accent3"/>
                </a:solidFill>
                <a:latin typeface="+mn-lt"/>
              </a:defRPr>
            </a:lvl1pPr>
          </a:lstStyle>
          <a:p>
            <a:fld id="{8FE50164-6C9E-C94E-8935-7483CE1EEFCA}" type="slidenum">
              <a:rPr lang="en-US" smtClean="0"/>
              <a:pPr/>
              <a:t>‹#›</a:t>
            </a:fld>
            <a:endParaRPr lang="en-US">
              <a:latin typeface="+mn-lt"/>
            </a:endParaRPr>
          </a:p>
        </p:txBody>
      </p:sp>
    </p:spTree>
  </p:cSld>
  <p:clrMap bg1="lt1" tx1="dk1" bg2="dk2" tx2="lt2" accent1="accent1" accent2="accent2" accent3="accent3" accent4="accent4" accent5="accent5" accent6="accent6" hlink="hlink" folHlink="folHlink"/>
  <p:sldLayoutIdLst>
    <p:sldLayoutId id="2147483649" r:id="rId1"/>
    <p:sldLayoutId id="2147483648" r:id="rId2"/>
    <p:sldLayoutId id="2147483669" r:id="rId3"/>
    <p:sldLayoutId id="2147483664" r:id="rId4"/>
    <p:sldLayoutId id="2147483651" r:id="rId5"/>
    <p:sldLayoutId id="2147483653" r:id="rId6"/>
    <p:sldLayoutId id="2147483666" r:id="rId7"/>
    <p:sldLayoutId id="2147483671" r:id="rId8"/>
    <p:sldLayoutId id="2147483659" r:id="rId9"/>
    <p:sldLayoutId id="2147483673" r:id="rId10"/>
    <p:sldLayoutId id="2147483676" r:id="rId11"/>
    <p:sldLayoutId id="2147483665" r:id="rId12"/>
    <p:sldLayoutId id="2147483668" r:id="rId13"/>
    <p:sldLayoutId id="2147483674" r:id="rId14"/>
    <p:sldLayoutId id="2147483675" r:id="rId15"/>
    <p:sldLayoutId id="2147483663" r:id="rId16"/>
    <p:sldLayoutId id="2147483672" r:id="rId17"/>
    <p:sldLayoutId id="2147483661" r:id="rId18"/>
    <p:sldLayoutId id="2147483662" r:id="rId19"/>
    <p:sldLayoutId id="2147483667" r:id="rId20"/>
    <p:sldLayoutId id="2147483670" r:id="rId21"/>
    <p:sldLayoutId id="2147483677" r:id="rId22"/>
    <p:sldLayoutId id="2147483678" r:id="rId23"/>
    <p:sldLayoutId id="2147483679" r:id="rId24"/>
    <p:sldLayoutId id="2147483680" r:id="rId25"/>
    <p:sldLayoutId id="2147483681" r:id="rId26"/>
    <p:sldLayoutId id="2147483682" r:id="rId27"/>
    <p:sldLayoutId id="2147483683" r:id="rId28"/>
    <p:sldLayoutId id="2147483684" r:id="rId29"/>
    <p:sldLayoutId id="2147483685" r:id="rId30"/>
    <p:sldLayoutId id="2147483686" r:id="rId31"/>
    <p:sldLayoutId id="2147483687" r:id="rId32"/>
    <p:sldLayoutId id="2147483688" r:id="rId33"/>
  </p:sldLayoutIdLst>
  <p:transition>
    <p:fade thruBlk="1"/>
  </p:transition>
  <p:hf hdr="0" ftr="0" dt="0"/>
  <p:txStyles>
    <p:titleStyle>
      <a:defPPr marR="0" lvl="0" algn="l" rtl="0">
        <a:lnSpc>
          <a:spcPct val="100000"/>
        </a:lnSpc>
        <a:spcBef>
          <a:spcPts val="0"/>
        </a:spcBef>
        <a:spcAft>
          <a:spcPts val="0"/>
        </a:spcAft>
      </a:defPPr>
      <a:lvl1pPr marL="0" marR="0" lvl="0" indent="0" algn="l" defTabSz="914400" rtl="0" eaLnBrk="1" fontAlgn="auto" latinLnBrk="0" hangingPunct="1">
        <a:lnSpc>
          <a:spcPct val="100000"/>
        </a:lnSpc>
        <a:spcBef>
          <a:spcPts val="0"/>
        </a:spcBef>
        <a:spcAft>
          <a:spcPts val="0"/>
        </a:spcAft>
        <a:buClr>
          <a:schemeClr val="accent6"/>
        </a:buClr>
        <a:buSzPts val="3200"/>
        <a:buFont typeface="Raleway"/>
        <a:buNone/>
        <a:tabLst/>
        <a:defRPr sz="3200" b="0" i="0" u="none" strike="noStrike" cap="none" baseline="0">
          <a:solidFill>
            <a:schemeClr val="accent3"/>
          </a:solidFill>
          <a:latin typeface="+mj-lt"/>
          <a:ea typeface="Arial" panose="020B0604020202020204" pitchFamily="34" charset="0"/>
          <a:cs typeface="Arial" panose="020B0604020202020204" pitchFamily="34" charset="0"/>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10000"/>
        </a:lnSpc>
        <a:spcBef>
          <a:spcPts val="0"/>
        </a:spcBef>
        <a:spcAft>
          <a:spcPts val="0"/>
        </a:spcAft>
        <a:buClr>
          <a:schemeClr val="tx1"/>
        </a:buClr>
        <a:buFont typeface="Arial"/>
        <a:defRPr sz="1800" b="0" i="0" u="none" strike="noStrike" cap="none">
          <a:solidFill>
            <a:schemeClr val="tx1"/>
          </a:solidFill>
          <a:latin typeface="+mn-lt"/>
          <a:ea typeface="Arial" panose="020B0604020202020204" pitchFamily="34" charset="0"/>
          <a:cs typeface="Arial" panose="020B0604020202020204" pitchFamily="34" charset="0"/>
          <a:sym typeface="Arial"/>
        </a:defRPr>
      </a:lvl1pPr>
      <a:lvl2pPr marR="0" lvl="1"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2pPr>
      <a:lvl3pPr marR="0" lvl="2"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3pPr>
      <a:lvl4pPr marR="0" lvl="3"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4pPr>
      <a:lvl5pPr marR="0" lvl="4"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51" name="Google Shape;51;p1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52" name="Google Shape;5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11866316"/>
      </p:ext>
    </p:extLst>
  </p:cSld>
  <p:clrMap bg1="lt1" tx1="dk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0" y="87900"/>
            <a:ext cx="9144000" cy="551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chemeClr val="lt1"/>
              </a:buClr>
              <a:buSzPts val="2400"/>
              <a:buFont typeface="Roboto Condensed"/>
              <a:buNone/>
              <a:defRPr sz="2400" b="1">
                <a:solidFill>
                  <a:schemeClr val="lt1"/>
                </a:solidFill>
                <a:latin typeface="Roboto Condensed"/>
                <a:ea typeface="Roboto Condensed"/>
                <a:cs typeface="Roboto Condensed"/>
                <a:sym typeface="Roboto Condensed"/>
              </a:defRPr>
            </a:lvl1pPr>
            <a:lvl2pPr lvl="1" algn="ctr" rtl="0">
              <a:spcBef>
                <a:spcPts val="0"/>
              </a:spcBef>
              <a:spcAft>
                <a:spcPts val="0"/>
              </a:spcAft>
              <a:buSzPts val="2400"/>
              <a:buFont typeface="Roboto Condensed"/>
              <a:buNone/>
              <a:defRPr sz="2400">
                <a:latin typeface="Roboto Condensed"/>
                <a:ea typeface="Roboto Condensed"/>
                <a:cs typeface="Roboto Condensed"/>
                <a:sym typeface="Roboto Condensed"/>
              </a:defRPr>
            </a:lvl2pPr>
            <a:lvl3pPr lvl="2" algn="ctr" rtl="0">
              <a:spcBef>
                <a:spcPts val="0"/>
              </a:spcBef>
              <a:spcAft>
                <a:spcPts val="0"/>
              </a:spcAft>
              <a:buSzPts val="2400"/>
              <a:buFont typeface="Roboto Condensed"/>
              <a:buNone/>
              <a:defRPr sz="2400">
                <a:latin typeface="Roboto Condensed"/>
                <a:ea typeface="Roboto Condensed"/>
                <a:cs typeface="Roboto Condensed"/>
                <a:sym typeface="Roboto Condensed"/>
              </a:defRPr>
            </a:lvl3pPr>
            <a:lvl4pPr lvl="3" algn="ctr" rtl="0">
              <a:spcBef>
                <a:spcPts val="0"/>
              </a:spcBef>
              <a:spcAft>
                <a:spcPts val="0"/>
              </a:spcAft>
              <a:buSzPts val="2400"/>
              <a:buFont typeface="Roboto Condensed"/>
              <a:buNone/>
              <a:defRPr sz="2400">
                <a:latin typeface="Roboto Condensed"/>
                <a:ea typeface="Roboto Condensed"/>
                <a:cs typeface="Roboto Condensed"/>
                <a:sym typeface="Roboto Condensed"/>
              </a:defRPr>
            </a:lvl4pPr>
            <a:lvl5pPr lvl="4" algn="ctr" rtl="0">
              <a:spcBef>
                <a:spcPts val="0"/>
              </a:spcBef>
              <a:spcAft>
                <a:spcPts val="0"/>
              </a:spcAft>
              <a:buSzPts val="2400"/>
              <a:buFont typeface="Roboto Condensed"/>
              <a:buNone/>
              <a:defRPr sz="2400">
                <a:latin typeface="Roboto Condensed"/>
                <a:ea typeface="Roboto Condensed"/>
                <a:cs typeface="Roboto Condensed"/>
                <a:sym typeface="Roboto Condensed"/>
              </a:defRPr>
            </a:lvl5pPr>
            <a:lvl6pPr lvl="5" algn="ctr" rtl="0">
              <a:spcBef>
                <a:spcPts val="0"/>
              </a:spcBef>
              <a:spcAft>
                <a:spcPts val="0"/>
              </a:spcAft>
              <a:buSzPts val="2400"/>
              <a:buFont typeface="Roboto Condensed"/>
              <a:buNone/>
              <a:defRPr sz="2400">
                <a:latin typeface="Roboto Condensed"/>
                <a:ea typeface="Roboto Condensed"/>
                <a:cs typeface="Roboto Condensed"/>
                <a:sym typeface="Roboto Condensed"/>
              </a:defRPr>
            </a:lvl6pPr>
            <a:lvl7pPr lvl="6" algn="ctr" rtl="0">
              <a:spcBef>
                <a:spcPts val="0"/>
              </a:spcBef>
              <a:spcAft>
                <a:spcPts val="0"/>
              </a:spcAft>
              <a:buSzPts val="2400"/>
              <a:buFont typeface="Roboto Condensed"/>
              <a:buNone/>
              <a:defRPr sz="2400">
                <a:latin typeface="Roboto Condensed"/>
                <a:ea typeface="Roboto Condensed"/>
                <a:cs typeface="Roboto Condensed"/>
                <a:sym typeface="Roboto Condensed"/>
              </a:defRPr>
            </a:lvl7pPr>
            <a:lvl8pPr lvl="7" algn="ctr" rtl="0">
              <a:spcBef>
                <a:spcPts val="0"/>
              </a:spcBef>
              <a:spcAft>
                <a:spcPts val="0"/>
              </a:spcAft>
              <a:buSzPts val="2400"/>
              <a:buFont typeface="Roboto Condensed"/>
              <a:buNone/>
              <a:defRPr sz="2400">
                <a:latin typeface="Roboto Condensed"/>
                <a:ea typeface="Roboto Condensed"/>
                <a:cs typeface="Roboto Condensed"/>
                <a:sym typeface="Roboto Condensed"/>
              </a:defRPr>
            </a:lvl8pPr>
            <a:lvl9pPr lvl="8" algn="ctr" rtl="0">
              <a:spcBef>
                <a:spcPts val="0"/>
              </a:spcBef>
              <a:spcAft>
                <a:spcPts val="0"/>
              </a:spcAft>
              <a:buSzPts val="2400"/>
              <a:buFont typeface="Roboto Condensed"/>
              <a:buNone/>
              <a:defRPr sz="2400">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1444025" y="1507400"/>
            <a:ext cx="6337500" cy="16416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1pPr>
            <a:lvl2pPr marL="914400" lvl="1"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p1"/>
          <p:cNvSpPr txBox="1"/>
          <p:nvPr/>
        </p:nvSpPr>
        <p:spPr>
          <a:xfrm>
            <a:off x="8655000" y="4678620"/>
            <a:ext cx="489000" cy="551400"/>
          </a:xfrm>
          <a:prstGeom prst="rect">
            <a:avLst/>
          </a:prstGeom>
          <a:noFill/>
          <a:ln>
            <a:noFill/>
          </a:ln>
        </p:spPr>
        <p:txBody>
          <a:bodyPr spcFirstLastPara="1" wrap="square" lIns="113100" tIns="113100" rIns="113100" bIns="113100" anchor="t" anchorCtr="0">
            <a:noAutofit/>
          </a:bodyPr>
          <a:lstStyle/>
          <a:p>
            <a:pPr marL="0" lvl="0" indent="0" algn="l" rtl="0">
              <a:spcBef>
                <a:spcPts val="0"/>
              </a:spcBef>
              <a:spcAft>
                <a:spcPts val="0"/>
              </a:spcAft>
              <a:buNone/>
            </a:pPr>
            <a:r>
              <a:rPr lang="en" sz="1113">
                <a:solidFill>
                  <a:srgbClr val="757575"/>
                </a:solidFill>
                <a:latin typeface="Roboto"/>
                <a:ea typeface="Roboto"/>
                <a:cs typeface="Roboto"/>
                <a:sym typeface="Roboto"/>
              </a:rPr>
              <a:t> </a:t>
            </a:r>
            <a:fld id="{00000000-1234-1234-1234-123412341234}" type="slidenum">
              <a:rPr lang="en" sz="1113">
                <a:solidFill>
                  <a:srgbClr val="757575"/>
                </a:solidFill>
                <a:latin typeface="Roboto"/>
                <a:ea typeface="Roboto"/>
                <a:cs typeface="Roboto"/>
                <a:sym typeface="Roboto"/>
              </a:rPr>
              <a:t>‹#›</a:t>
            </a:fld>
            <a:endParaRPr sz="1113">
              <a:solidFill>
                <a:srgbClr val="757575"/>
              </a:solidFill>
              <a:latin typeface="Roboto"/>
              <a:ea typeface="Roboto"/>
              <a:cs typeface="Roboto"/>
              <a:sym typeface="Roboto"/>
            </a:endParaRPr>
          </a:p>
        </p:txBody>
      </p:sp>
      <p:pic>
        <p:nvPicPr>
          <p:cNvPr id="9" name="Google Shape;9;p1"/>
          <p:cNvPicPr preferRelativeResize="0"/>
          <p:nvPr/>
        </p:nvPicPr>
        <p:blipFill rotWithShape="1">
          <a:blip r:embed="rId10">
            <a:alphaModFix/>
          </a:blip>
          <a:srcRect l="5285" t="21562"/>
          <a:stretch/>
        </p:blipFill>
        <p:spPr>
          <a:xfrm>
            <a:off x="7597684" y="4788162"/>
            <a:ext cx="1057320" cy="176797"/>
          </a:xfrm>
          <a:prstGeom prst="rect">
            <a:avLst/>
          </a:prstGeom>
          <a:noFill/>
          <a:ln>
            <a:noFill/>
          </a:ln>
        </p:spPr>
      </p:pic>
      <p:cxnSp>
        <p:nvCxnSpPr>
          <p:cNvPr id="10" name="Google Shape;10;p1"/>
          <p:cNvCxnSpPr>
            <a:stCxn id="9" idx="3"/>
          </p:cNvCxnSpPr>
          <p:nvPr/>
        </p:nvCxnSpPr>
        <p:spPr>
          <a:xfrm>
            <a:off x="8655004" y="4876560"/>
            <a:ext cx="0" cy="0"/>
          </a:xfrm>
          <a:prstGeom prst="straightConnector1">
            <a:avLst/>
          </a:prstGeom>
          <a:noFill/>
          <a:ln w="11775" cap="flat" cmpd="sng">
            <a:solidFill>
              <a:srgbClr val="595959"/>
            </a:solidFill>
            <a:prstDash val="solid"/>
            <a:round/>
            <a:headEnd type="none" w="med" len="med"/>
            <a:tailEnd type="none" w="med" len="med"/>
          </a:ln>
        </p:spPr>
      </p:cxnSp>
      <p:cxnSp>
        <p:nvCxnSpPr>
          <p:cNvPr id="11" name="Google Shape;11;p1"/>
          <p:cNvCxnSpPr/>
          <p:nvPr/>
        </p:nvCxnSpPr>
        <p:spPr>
          <a:xfrm rot="10800000">
            <a:off x="8726148" y="4802889"/>
            <a:ext cx="0" cy="172800"/>
          </a:xfrm>
          <a:prstGeom prst="straightConnector1">
            <a:avLst/>
          </a:prstGeom>
          <a:noFill/>
          <a:ln w="11775" cap="flat" cmpd="sng">
            <a:solidFill>
              <a:srgbClr val="2A93C4"/>
            </a:solidFill>
            <a:prstDash val="solid"/>
            <a:round/>
            <a:headEnd type="none" w="med" len="med"/>
            <a:tailEnd type="none" w="med" len="med"/>
          </a:ln>
        </p:spPr>
      </p:cxnSp>
    </p:spTree>
    <p:extLst>
      <p:ext uri="{BB962C8B-B14F-4D97-AF65-F5344CB8AC3E}">
        <p14:creationId xmlns:p14="http://schemas.microsoft.com/office/powerpoint/2010/main" val="4226424941"/>
      </p:ext>
    </p:extLst>
  </p:cSld>
  <p:clrMap bg1="lt1" tx1="dk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2"/>
        <p:cNvGrpSpPr/>
        <p:nvPr/>
      </p:nvGrpSpPr>
      <p:grpSpPr>
        <a:xfrm>
          <a:off x="0" y="0"/>
          <a:ext cx="0" cy="0"/>
          <a:chOff x="0" y="0"/>
          <a:chExt cx="0" cy="0"/>
        </a:xfrm>
      </p:grpSpPr>
      <p:sp>
        <p:nvSpPr>
          <p:cNvPr id="103" name="Google Shape;103;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104" name="Google Shape;104;p2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sz="1400">
                <a:solidFill>
                  <a:schemeClr val="dk2"/>
                </a:solidFill>
              </a:defRPr>
            </a:lvl2pPr>
            <a:lvl3pPr marL="1371600" lvl="2" indent="-317500">
              <a:lnSpc>
                <a:spcPct val="115000"/>
              </a:lnSpc>
              <a:spcBef>
                <a:spcPts val="1600"/>
              </a:spcBef>
              <a:spcAft>
                <a:spcPts val="0"/>
              </a:spcAft>
              <a:buClr>
                <a:schemeClr val="dk2"/>
              </a:buClr>
              <a:buSzPts val="1400"/>
              <a:buChar char="■"/>
              <a:defRPr sz="1400">
                <a:solidFill>
                  <a:schemeClr val="dk2"/>
                </a:solidFill>
              </a:defRPr>
            </a:lvl3pPr>
            <a:lvl4pPr marL="1828800" lvl="3" indent="-317500">
              <a:lnSpc>
                <a:spcPct val="115000"/>
              </a:lnSpc>
              <a:spcBef>
                <a:spcPts val="1600"/>
              </a:spcBef>
              <a:spcAft>
                <a:spcPts val="0"/>
              </a:spcAft>
              <a:buClr>
                <a:schemeClr val="dk2"/>
              </a:buClr>
              <a:buSzPts val="1400"/>
              <a:buChar char="●"/>
              <a:defRPr sz="1400">
                <a:solidFill>
                  <a:schemeClr val="dk2"/>
                </a:solidFill>
              </a:defRPr>
            </a:lvl4pPr>
            <a:lvl5pPr marL="2286000" lvl="4" indent="-317500">
              <a:lnSpc>
                <a:spcPct val="115000"/>
              </a:lnSpc>
              <a:spcBef>
                <a:spcPts val="1600"/>
              </a:spcBef>
              <a:spcAft>
                <a:spcPts val="0"/>
              </a:spcAft>
              <a:buClr>
                <a:schemeClr val="dk2"/>
              </a:buClr>
              <a:buSzPts val="1400"/>
              <a:buChar char="○"/>
              <a:defRPr sz="1400">
                <a:solidFill>
                  <a:schemeClr val="dk2"/>
                </a:solidFill>
              </a:defRPr>
            </a:lvl5pPr>
            <a:lvl6pPr marL="2743200" lvl="5" indent="-317500">
              <a:lnSpc>
                <a:spcPct val="115000"/>
              </a:lnSpc>
              <a:spcBef>
                <a:spcPts val="1600"/>
              </a:spcBef>
              <a:spcAft>
                <a:spcPts val="0"/>
              </a:spcAft>
              <a:buClr>
                <a:schemeClr val="dk2"/>
              </a:buClr>
              <a:buSzPts val="1400"/>
              <a:buChar char="■"/>
              <a:defRPr sz="1400">
                <a:solidFill>
                  <a:schemeClr val="dk2"/>
                </a:solidFill>
              </a:defRPr>
            </a:lvl6pPr>
            <a:lvl7pPr marL="3200400" lvl="6" indent="-317500">
              <a:lnSpc>
                <a:spcPct val="115000"/>
              </a:lnSpc>
              <a:spcBef>
                <a:spcPts val="1600"/>
              </a:spcBef>
              <a:spcAft>
                <a:spcPts val="0"/>
              </a:spcAft>
              <a:buClr>
                <a:schemeClr val="dk2"/>
              </a:buClr>
              <a:buSzPts val="1400"/>
              <a:buChar char="●"/>
              <a:defRPr sz="1400">
                <a:solidFill>
                  <a:schemeClr val="dk2"/>
                </a:solidFill>
              </a:defRPr>
            </a:lvl7pPr>
            <a:lvl8pPr marL="3657600" lvl="7" indent="-317500">
              <a:lnSpc>
                <a:spcPct val="115000"/>
              </a:lnSpc>
              <a:spcBef>
                <a:spcPts val="1600"/>
              </a:spcBef>
              <a:spcAft>
                <a:spcPts val="0"/>
              </a:spcAft>
              <a:buClr>
                <a:schemeClr val="dk2"/>
              </a:buClr>
              <a:buSzPts val="1400"/>
              <a:buChar char="○"/>
              <a:defRPr sz="1400">
                <a:solidFill>
                  <a:schemeClr val="dk2"/>
                </a:solidFill>
              </a:defRPr>
            </a:lvl8pPr>
            <a:lvl9pPr marL="4114800" lvl="8" indent="-317500">
              <a:lnSpc>
                <a:spcPct val="115000"/>
              </a:lnSpc>
              <a:spcBef>
                <a:spcPts val="1600"/>
              </a:spcBef>
              <a:spcAft>
                <a:spcPts val="1600"/>
              </a:spcAft>
              <a:buClr>
                <a:schemeClr val="dk2"/>
              </a:buClr>
              <a:buSzPts val="1400"/>
              <a:buChar char="■"/>
              <a:defRPr sz="1400">
                <a:solidFill>
                  <a:schemeClr val="dk2"/>
                </a:solidFill>
              </a:defRPr>
            </a:lvl9pPr>
          </a:lstStyle>
          <a:p>
            <a:endParaRPr/>
          </a:p>
        </p:txBody>
      </p:sp>
      <p:sp>
        <p:nvSpPr>
          <p:cNvPr id="105" name="Google Shape;105;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911676726"/>
      </p:ext>
    </p:extLst>
  </p:cSld>
  <p:clrMap bg1="lt1" tx1="dk1" bg2="dk2" tx2="lt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 id="2147483730" r:id="rId15"/>
    <p:sldLayoutId id="2147483731" r:id="rId16"/>
    <p:sldLayoutId id="2147483732"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hyperlink" Target="https://www.wallacefoundation.org/knowledge-center/pages/how-principals-affect-students-and-schools-a-systematic-synthesis-of-two-decades-of-research.aspx"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4.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4.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4.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4.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56.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5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5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73339DB-EB2D-AD47-910D-8C214296D105}"/>
              </a:ext>
            </a:extLst>
          </p:cNvPr>
          <p:cNvSpPr>
            <a:spLocks noGrp="1"/>
          </p:cNvSpPr>
          <p:nvPr>
            <p:ph type="ctrTitle"/>
          </p:nvPr>
        </p:nvSpPr>
        <p:spPr>
          <a:xfrm>
            <a:off x="685800" y="1369164"/>
            <a:ext cx="7772400" cy="988969"/>
          </a:xfrm>
        </p:spPr>
        <p:txBody>
          <a:bodyPr anchor="ctr"/>
          <a:lstStyle/>
          <a:p>
            <a:r>
              <a:rPr lang="en-US"/>
              <a:t>The Principal Effect:</a:t>
            </a:r>
          </a:p>
        </p:txBody>
      </p:sp>
      <p:sp>
        <p:nvSpPr>
          <p:cNvPr id="4" name="Subtitle 3">
            <a:extLst>
              <a:ext uri="{FF2B5EF4-FFF2-40B4-BE49-F238E27FC236}">
                <a16:creationId xmlns:a16="http://schemas.microsoft.com/office/drawing/2014/main" id="{01918C9F-4169-3E4A-B250-C350F97091A5}"/>
              </a:ext>
            </a:extLst>
          </p:cNvPr>
          <p:cNvSpPr>
            <a:spLocks noGrp="1"/>
          </p:cNvSpPr>
          <p:nvPr>
            <p:ph type="subTitle" idx="1"/>
          </p:nvPr>
        </p:nvSpPr>
        <p:spPr>
          <a:xfrm>
            <a:off x="685800" y="2455043"/>
            <a:ext cx="7772400" cy="784800"/>
          </a:xfrm>
        </p:spPr>
        <p:txBody>
          <a:bodyPr anchor="ctr"/>
          <a:lstStyle/>
          <a:p>
            <a:r>
              <a:rPr lang="en-US"/>
              <a:t>How Investing in Principals is Key to Solving Today’s Education Challenges</a:t>
            </a:r>
          </a:p>
        </p:txBody>
      </p:sp>
      <p:sp>
        <p:nvSpPr>
          <p:cNvPr id="5" name="Text Placeholder 4">
            <a:extLst>
              <a:ext uri="{FF2B5EF4-FFF2-40B4-BE49-F238E27FC236}">
                <a16:creationId xmlns:a16="http://schemas.microsoft.com/office/drawing/2014/main" id="{6BF63BF5-374F-A54C-8D96-B7C85588386C}"/>
              </a:ext>
            </a:extLst>
          </p:cNvPr>
          <p:cNvSpPr>
            <a:spLocks noGrp="1"/>
          </p:cNvSpPr>
          <p:nvPr>
            <p:ph type="body" idx="13"/>
          </p:nvPr>
        </p:nvSpPr>
        <p:spPr/>
        <p:txBody>
          <a:bodyPr/>
          <a:lstStyle/>
          <a:p>
            <a:r>
              <a:rPr lang="en-US"/>
              <a:t>Linda Darling-Hammond</a:t>
            </a:r>
          </a:p>
        </p:txBody>
      </p:sp>
      <p:sp>
        <p:nvSpPr>
          <p:cNvPr id="6" name="Text Placeholder 5">
            <a:extLst>
              <a:ext uri="{FF2B5EF4-FFF2-40B4-BE49-F238E27FC236}">
                <a16:creationId xmlns:a16="http://schemas.microsoft.com/office/drawing/2014/main" id="{76A08ADE-3C8D-6545-99A8-F71CAD9C0251}"/>
              </a:ext>
            </a:extLst>
          </p:cNvPr>
          <p:cNvSpPr>
            <a:spLocks noGrp="1"/>
          </p:cNvSpPr>
          <p:nvPr>
            <p:ph type="body" idx="14"/>
          </p:nvPr>
        </p:nvSpPr>
        <p:spPr/>
        <p:txBody>
          <a:bodyPr/>
          <a:lstStyle/>
          <a:p>
            <a:r>
              <a:rPr lang="en-US"/>
              <a:t>June  8, 2026</a:t>
            </a:r>
          </a:p>
        </p:txBody>
      </p:sp>
    </p:spTree>
    <p:extLst>
      <p:ext uri="{BB962C8B-B14F-4D97-AF65-F5344CB8AC3E}">
        <p14:creationId xmlns:p14="http://schemas.microsoft.com/office/powerpoint/2010/main" val="32475914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7"/>
          <p:cNvSpPr txBox="1">
            <a:spLocks noGrp="1"/>
          </p:cNvSpPr>
          <p:nvPr>
            <p:ph type="title"/>
          </p:nvPr>
        </p:nvSpPr>
        <p:spPr>
          <a:xfrm>
            <a:off x="1140358" y="129984"/>
            <a:ext cx="7037679" cy="993775"/>
          </a:xfrm>
        </p:spPr>
        <p:txBody>
          <a:bodyPr spcFirstLastPara="1" vert="horz" wrap="square" lIns="68569" tIns="68569" rIns="68569" bIns="68569" rtlCol="0" anchor="b" anchorCtr="0">
            <a:noAutofit/>
          </a:bodyPr>
          <a:lstStyle/>
          <a:p>
            <a:pPr algn="ctr"/>
            <a:r>
              <a:rPr lang="en-US" sz="2800"/>
              <a:t>Since the Pandemic, Students and Schools Have Experienced a Torrent of Challenges</a:t>
            </a:r>
          </a:p>
        </p:txBody>
      </p:sp>
      <p:sp>
        <p:nvSpPr>
          <p:cNvPr id="126" name="Google Shape;126;p17"/>
          <p:cNvSpPr txBox="1">
            <a:spLocks noGrp="1"/>
          </p:cNvSpPr>
          <p:nvPr>
            <p:ph type="sldNum" sz="quarter" idx="4"/>
          </p:nvPr>
        </p:nvSpPr>
        <p:spPr>
          <a:xfrm>
            <a:off x="7500366" y="4700016"/>
            <a:ext cx="411480" cy="313500"/>
          </a:xfrm>
        </p:spPr>
        <p:txBody>
          <a:bodyPr spcFirstLastPara="1" vert="horz" wrap="square" lIns="68569" tIns="68569" rIns="68569" bIns="68569" rtlCol="0" anchor="t" anchorCtr="0">
            <a:noAutofit/>
          </a:bodyPr>
          <a:lstStyle/>
          <a:p>
            <a:pPr lvl="0"/>
            <a:fld id="{00000000-1234-1234-1234-123412341234}" type="slidenum">
              <a:rPr lang="en" smtClean="0"/>
              <a:pPr lvl="0"/>
              <a:t>2</a:t>
            </a:fld>
            <a:endParaRPr lang="en"/>
          </a:p>
        </p:txBody>
      </p:sp>
      <p:pic>
        <p:nvPicPr>
          <p:cNvPr id="2" name="Picture 1">
            <a:extLst>
              <a:ext uri="{FF2B5EF4-FFF2-40B4-BE49-F238E27FC236}">
                <a16:creationId xmlns:a16="http://schemas.microsoft.com/office/drawing/2014/main" id="{737C8967-150D-C343-8775-D6F1D8C1C7EB}"/>
              </a:ext>
            </a:extLst>
          </p:cNvPr>
          <p:cNvPicPr>
            <a:picLocks noChangeAspect="1"/>
          </p:cNvPicPr>
          <p:nvPr/>
        </p:nvPicPr>
        <p:blipFill>
          <a:blip r:embed="rId3"/>
          <a:stretch>
            <a:fillRect/>
          </a:stretch>
        </p:blipFill>
        <p:spPr>
          <a:xfrm>
            <a:off x="4396476" y="1186503"/>
            <a:ext cx="4255694" cy="3564532"/>
          </a:xfrm>
          <a:prstGeom prst="rect">
            <a:avLst/>
          </a:prstGeom>
        </p:spPr>
      </p:pic>
      <p:sp>
        <p:nvSpPr>
          <p:cNvPr id="3" name="TextBox 2">
            <a:extLst>
              <a:ext uri="{FF2B5EF4-FFF2-40B4-BE49-F238E27FC236}">
                <a16:creationId xmlns:a16="http://schemas.microsoft.com/office/drawing/2014/main" id="{B857E91D-2828-E8BD-B21C-A205CDE26F81}"/>
              </a:ext>
            </a:extLst>
          </p:cNvPr>
          <p:cNvSpPr txBox="1"/>
          <p:nvPr/>
        </p:nvSpPr>
        <p:spPr>
          <a:xfrm>
            <a:off x="872067" y="1303867"/>
            <a:ext cx="3285066" cy="3323987"/>
          </a:xfrm>
          <a:prstGeom prst="rect">
            <a:avLst/>
          </a:prstGeom>
          <a:noFill/>
        </p:spPr>
        <p:txBody>
          <a:bodyPr wrap="square" rtlCol="0">
            <a:spAutoFit/>
          </a:bodyPr>
          <a:lstStyle/>
          <a:p>
            <a:pPr algn="ctr"/>
            <a:r>
              <a:rPr lang="en-US" sz="3000"/>
              <a:t>Mental health issues</a:t>
            </a:r>
          </a:p>
          <a:p>
            <a:pPr algn="ctr"/>
            <a:r>
              <a:rPr lang="en-US" sz="3000"/>
              <a:t>Learning loss</a:t>
            </a:r>
          </a:p>
          <a:p>
            <a:pPr algn="ctr"/>
            <a:r>
              <a:rPr lang="en-US" sz="3000"/>
              <a:t>Chronic absenteeism</a:t>
            </a:r>
          </a:p>
          <a:p>
            <a:pPr algn="ctr"/>
            <a:r>
              <a:rPr lang="en-US" sz="3000"/>
              <a:t>Educator shortages </a:t>
            </a:r>
          </a:p>
        </p:txBody>
      </p:sp>
    </p:spTree>
    <p:extLst>
      <p:ext uri="{BB962C8B-B14F-4D97-AF65-F5344CB8AC3E}">
        <p14:creationId xmlns:p14="http://schemas.microsoft.com/office/powerpoint/2010/main" val="1611589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56ED9-54AA-EC03-BBC0-DFF595174C7E}"/>
              </a:ext>
            </a:extLst>
          </p:cNvPr>
          <p:cNvSpPr>
            <a:spLocks noGrp="1"/>
          </p:cNvSpPr>
          <p:nvPr>
            <p:ph type="ctrTitle"/>
          </p:nvPr>
        </p:nvSpPr>
        <p:spPr>
          <a:xfrm>
            <a:off x="745067" y="905933"/>
            <a:ext cx="7950200" cy="3016592"/>
          </a:xfrm>
        </p:spPr>
        <p:txBody>
          <a:bodyPr/>
          <a:lstStyle/>
          <a:p>
            <a:r>
              <a:rPr lang="en-US"/>
              <a:t>While we often seek individual solutions to school problems,</a:t>
            </a:r>
            <a:br>
              <a:rPr lang="en-US"/>
            </a:br>
            <a:br>
              <a:rPr lang="en-US"/>
            </a:br>
            <a:r>
              <a:rPr lang="en-US"/>
              <a:t>there is a unifying factor that can influence them all.  </a:t>
            </a:r>
          </a:p>
        </p:txBody>
      </p:sp>
    </p:spTree>
    <p:extLst>
      <p:ext uri="{BB962C8B-B14F-4D97-AF65-F5344CB8AC3E}">
        <p14:creationId xmlns:p14="http://schemas.microsoft.com/office/powerpoint/2010/main" val="1643739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18"/>
          <p:cNvSpPr/>
          <p:nvPr/>
        </p:nvSpPr>
        <p:spPr>
          <a:xfrm>
            <a:off x="893700" y="2675"/>
            <a:ext cx="2483700" cy="23439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endParaRPr>
              <a:latin typeface="Franklin Gothic Book" panose="020B0503020102020204" pitchFamily="34" charset="0"/>
            </a:endParaRPr>
          </a:p>
        </p:txBody>
      </p:sp>
      <p:sp>
        <p:nvSpPr>
          <p:cNvPr id="132" name="Google Shape;132;p18"/>
          <p:cNvSpPr txBox="1">
            <a:spLocks noGrp="1"/>
          </p:cNvSpPr>
          <p:nvPr>
            <p:ph type="title"/>
          </p:nvPr>
        </p:nvSpPr>
        <p:spPr>
          <a:prstGeom prst="rect">
            <a:avLst/>
          </a:prstGeom>
        </p:spPr>
        <p:txBody>
          <a:bodyPr spcFirstLastPara="1" vert="horz" wrap="square" lIns="91425" tIns="91425" rIns="91425" bIns="91425" rtlCol="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3000">
                <a:solidFill>
                  <a:schemeClr val="lt1"/>
                </a:solidFill>
                <a:latin typeface="+mn-lt"/>
              </a:rPr>
              <a:t>Principals matter for</a:t>
            </a:r>
            <a:br>
              <a:rPr lang="en" sz="3000">
                <a:solidFill>
                  <a:schemeClr val="lt1"/>
                </a:solidFill>
                <a:latin typeface="+mn-lt"/>
              </a:rPr>
            </a:br>
            <a:r>
              <a:rPr lang="en" sz="3000">
                <a:solidFill>
                  <a:schemeClr val="lt1"/>
                </a:solidFill>
                <a:latin typeface="+mn-lt"/>
              </a:rPr>
              <a:t>everything in schools</a:t>
            </a:r>
            <a:endParaRPr sz="3000">
              <a:solidFill>
                <a:schemeClr val="lt1"/>
              </a:solidFill>
              <a:latin typeface="+mn-lt"/>
              <a:cs typeface="Arial" panose="020B0604020202020204" pitchFamily="34" charset="0"/>
            </a:endParaRPr>
          </a:p>
        </p:txBody>
      </p:sp>
      <p:pic>
        <p:nvPicPr>
          <p:cNvPr id="11" name="Picture 11">
            <a:extLst>
              <a:ext uri="{FF2B5EF4-FFF2-40B4-BE49-F238E27FC236}">
                <a16:creationId xmlns:a16="http://schemas.microsoft.com/office/drawing/2014/main" id="{13C7AE0F-A7A9-1040-BF04-D562D8F5822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4224" y="1398975"/>
            <a:ext cx="4426836" cy="2877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66CE40D9-0EC5-0E1D-0525-4ECC47CA4372}"/>
              </a:ext>
            </a:extLst>
          </p:cNvPr>
          <p:cNvSpPr txBox="1"/>
          <p:nvPr/>
        </p:nvSpPr>
        <p:spPr>
          <a:xfrm>
            <a:off x="5661952" y="529083"/>
            <a:ext cx="2562149" cy="3747693"/>
          </a:xfrm>
          <a:prstGeom prst="rect">
            <a:avLst/>
          </a:prstGeom>
          <a:noFill/>
        </p:spPr>
        <p:txBody>
          <a:bodyPr wrap="square" rtlCol="0">
            <a:spAutoFit/>
          </a:bodyPr>
          <a:lstStyle/>
          <a:p>
            <a:pPr algn="ctr">
              <a:lnSpc>
                <a:spcPct val="115000"/>
              </a:lnSpc>
              <a:spcBef>
                <a:spcPts val="450"/>
              </a:spcBef>
              <a:spcAft>
                <a:spcPts val="450"/>
              </a:spcAft>
            </a:pPr>
            <a:r>
              <a:rPr lang="en-US" sz="2100">
                <a:solidFill>
                  <a:schemeClr val="accent4">
                    <a:lumMod val="60000"/>
                    <a:lumOff val="40000"/>
                  </a:schemeClr>
                </a:solidFill>
                <a:latin typeface="+mn-lt"/>
                <a:ea typeface="Calibri" panose="020F0502020204030204" pitchFamily="34" charset="0"/>
              </a:rPr>
              <a:t>“It is difficult to envision an investment with a higher ceiling on its potential return than a successful effort to improve principal leadership.” </a:t>
            </a:r>
            <a:endParaRPr lang="en-US" sz="2100">
              <a:solidFill>
                <a:schemeClr val="accent4">
                  <a:lumMod val="60000"/>
                  <a:lumOff val="40000"/>
                </a:schemeClr>
              </a:solidFill>
              <a:latin typeface="+mn-lt"/>
              <a:ea typeface="Times New Roman" panose="02020603050405020304" pitchFamily="18" charset="0"/>
            </a:endParaRPr>
          </a:p>
          <a:p>
            <a:pPr>
              <a:spcBef>
                <a:spcPts val="450"/>
              </a:spcBef>
              <a:spcAft>
                <a:spcPts val="600"/>
              </a:spcAft>
            </a:pPr>
            <a:r>
              <a:rPr lang="en-US" sz="900">
                <a:solidFill>
                  <a:schemeClr val="accent2">
                    <a:lumMod val="20000"/>
                    <a:lumOff val="80000"/>
                  </a:schemeClr>
                </a:solidFill>
                <a:latin typeface="+mn-lt"/>
                <a:ea typeface="Cambria" panose="02040503050406030204" pitchFamily="18" charset="0"/>
              </a:rPr>
              <a:t>Grissom, J. A., Egalite, A. J., &amp; Lindsay, C. A. (2021). </a:t>
            </a:r>
            <a:r>
              <a:rPr lang="en-US" sz="900" i="1">
                <a:solidFill>
                  <a:schemeClr val="accent2">
                    <a:lumMod val="20000"/>
                    <a:lumOff val="80000"/>
                  </a:schemeClr>
                </a:solidFill>
                <a:latin typeface="+mn-lt"/>
                <a:ea typeface="Cambria" panose="02040503050406030204" pitchFamily="18" charset="0"/>
                <a:hlinkClick r:id="rId4">
                  <a:extLst>
                    <a:ext uri="{A12FA001-AC4F-418D-AE19-62706E023703}">
                      <ahyp:hlinkClr xmlns:ahyp="http://schemas.microsoft.com/office/drawing/2018/hyperlinkcolor" val="tx"/>
                    </a:ext>
                  </a:extLst>
                </a:hlinkClick>
              </a:rPr>
              <a:t>How principals affect students and schools: A systematic synthesis of two decades of research</a:t>
            </a:r>
            <a:r>
              <a:rPr lang="en-US" sz="900">
                <a:solidFill>
                  <a:schemeClr val="accent2">
                    <a:lumMod val="20000"/>
                    <a:lumOff val="80000"/>
                  </a:schemeClr>
                </a:solidFill>
                <a:latin typeface="+mn-lt"/>
                <a:ea typeface="Cambria" panose="02040503050406030204" pitchFamily="18" charset="0"/>
                <a:hlinkClick r:id="rId4">
                  <a:extLst>
                    <a:ext uri="{A12FA001-AC4F-418D-AE19-62706E023703}">
                      <ahyp:hlinkClr xmlns:ahyp="http://schemas.microsoft.com/office/drawing/2018/hyperlinkcolor" val="tx"/>
                    </a:ext>
                  </a:extLst>
                </a:hlinkClick>
              </a:rPr>
              <a:t>.</a:t>
            </a:r>
            <a:r>
              <a:rPr lang="en-US" sz="900">
                <a:solidFill>
                  <a:schemeClr val="accent2">
                    <a:lumMod val="20000"/>
                    <a:lumOff val="80000"/>
                  </a:schemeClr>
                </a:solidFill>
                <a:latin typeface="+mn-lt"/>
                <a:ea typeface="Cambria" panose="02040503050406030204" pitchFamily="18" charset="0"/>
              </a:rPr>
              <a:t> (p. 43). The Wallace Foundation. </a:t>
            </a:r>
            <a:endParaRPr lang="en-US" sz="900">
              <a:solidFill>
                <a:schemeClr val="accent2">
                  <a:lumMod val="20000"/>
                  <a:lumOff val="80000"/>
                </a:schemeClr>
              </a:solidFill>
              <a:latin typeface="+mn-lt"/>
            </a:endParaRPr>
          </a:p>
        </p:txBody>
      </p:sp>
    </p:spTree>
    <p:extLst>
      <p:ext uri="{BB962C8B-B14F-4D97-AF65-F5344CB8AC3E}">
        <p14:creationId xmlns:p14="http://schemas.microsoft.com/office/powerpoint/2010/main" val="3501538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22B864F-D504-8028-1562-2043F6AAE07D}"/>
              </a:ext>
            </a:extLst>
          </p:cNvPr>
          <p:cNvSpPr>
            <a:spLocks noGrp="1"/>
          </p:cNvSpPr>
          <p:nvPr>
            <p:ph type="sldNum" idx="12"/>
          </p:nvPr>
        </p:nvSpPr>
        <p:spPr/>
        <p:txBody>
          <a:bodyPr/>
          <a:lstStyle/>
          <a:p>
            <a:fld id="{00000000-1234-1234-1234-123412341234}" type="slidenum">
              <a:rPr lang="en" smtClean="0"/>
              <a:pPr/>
              <a:t>5</a:t>
            </a:fld>
            <a:endParaRPr lang="en"/>
          </a:p>
        </p:txBody>
      </p:sp>
      <p:pic>
        <p:nvPicPr>
          <p:cNvPr id="7" name="Picture 6">
            <a:extLst>
              <a:ext uri="{FF2B5EF4-FFF2-40B4-BE49-F238E27FC236}">
                <a16:creationId xmlns:a16="http://schemas.microsoft.com/office/drawing/2014/main" id="{90FBFBC7-30FB-DADC-1A3E-D5BF46551B3D}"/>
              </a:ext>
            </a:extLst>
          </p:cNvPr>
          <p:cNvPicPr>
            <a:picLocks noChangeAspect="1"/>
          </p:cNvPicPr>
          <p:nvPr/>
        </p:nvPicPr>
        <p:blipFill>
          <a:blip r:embed="rId2"/>
          <a:stretch>
            <a:fillRect/>
          </a:stretch>
        </p:blipFill>
        <p:spPr>
          <a:xfrm>
            <a:off x="2741867" y="225425"/>
            <a:ext cx="3660266" cy="4692650"/>
          </a:xfrm>
          <a:prstGeom prst="rect">
            <a:avLst/>
          </a:prstGeom>
          <a:noFill/>
        </p:spPr>
      </p:pic>
    </p:spTree>
    <p:extLst>
      <p:ext uri="{BB962C8B-B14F-4D97-AF65-F5344CB8AC3E}">
        <p14:creationId xmlns:p14="http://schemas.microsoft.com/office/powerpoint/2010/main" val="208720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D062E8C-7DAD-23DB-245A-21F248957052}"/>
              </a:ext>
            </a:extLst>
          </p:cNvPr>
          <p:cNvSpPr>
            <a:spLocks noGrp="1"/>
          </p:cNvSpPr>
          <p:nvPr>
            <p:ph type="sldNum" idx="12"/>
          </p:nvPr>
        </p:nvSpPr>
        <p:spPr/>
        <p:txBody>
          <a:bodyPr/>
          <a:lstStyle/>
          <a:p>
            <a:fld id="{00000000-1234-1234-1234-123412341234}" type="slidenum">
              <a:rPr lang="en" smtClean="0"/>
              <a:pPr/>
              <a:t>6</a:t>
            </a:fld>
            <a:endParaRPr lang="en"/>
          </a:p>
        </p:txBody>
      </p:sp>
      <p:sp>
        <p:nvSpPr>
          <p:cNvPr id="7" name="Text Placeholder 6">
            <a:extLst>
              <a:ext uri="{FF2B5EF4-FFF2-40B4-BE49-F238E27FC236}">
                <a16:creationId xmlns:a16="http://schemas.microsoft.com/office/drawing/2014/main" id="{9DD2C821-7B5D-0107-9040-3AE794A13B58}"/>
              </a:ext>
            </a:extLst>
          </p:cNvPr>
          <p:cNvSpPr>
            <a:spLocks noGrp="1"/>
          </p:cNvSpPr>
          <p:nvPr>
            <p:ph type="body" idx="1"/>
          </p:nvPr>
        </p:nvSpPr>
        <p:spPr>
          <a:xfrm>
            <a:off x="628651" y="1640658"/>
            <a:ext cx="7886699" cy="3213025"/>
          </a:xfrm>
        </p:spPr>
        <p:txBody>
          <a:bodyPr/>
          <a:lstStyle/>
          <a:p>
            <a:pPr lvl="0"/>
            <a:r>
              <a:rPr lang="en-US" sz="3000"/>
              <a:t>Supporting effective instruction </a:t>
            </a:r>
          </a:p>
          <a:p>
            <a:pPr lvl="0"/>
            <a:r>
              <a:rPr lang="en-US" sz="3000"/>
              <a:t>Retaining teachers, thereby strengthening school stability and expertise </a:t>
            </a:r>
          </a:p>
          <a:p>
            <a:pPr lvl="0"/>
            <a:r>
              <a:rPr lang="en-US" sz="3000"/>
              <a:t>Creating a positive climate that welcomes and connects staff, students, and families</a:t>
            </a:r>
          </a:p>
          <a:p>
            <a:endParaRPr lang="en-US"/>
          </a:p>
        </p:txBody>
      </p:sp>
      <p:sp>
        <p:nvSpPr>
          <p:cNvPr id="9" name="Title 8">
            <a:extLst>
              <a:ext uri="{FF2B5EF4-FFF2-40B4-BE49-F238E27FC236}">
                <a16:creationId xmlns:a16="http://schemas.microsoft.com/office/drawing/2014/main" id="{E8C469F1-A672-56CD-C72C-AA3385A9D39F}"/>
              </a:ext>
            </a:extLst>
          </p:cNvPr>
          <p:cNvSpPr>
            <a:spLocks noGrp="1"/>
          </p:cNvSpPr>
          <p:nvPr>
            <p:ph type="title"/>
          </p:nvPr>
        </p:nvSpPr>
        <p:spPr>
          <a:xfrm>
            <a:off x="279400" y="274638"/>
            <a:ext cx="8661400" cy="993775"/>
          </a:xfrm>
        </p:spPr>
        <p:txBody>
          <a:bodyPr>
            <a:noAutofit/>
          </a:bodyPr>
          <a:lstStyle/>
          <a:p>
            <a:pPr algn="ctr"/>
            <a:r>
              <a:rPr lang="en-US" sz="4000"/>
              <a:t>Research shows that principals affect student and teacher outcomes by: </a:t>
            </a:r>
          </a:p>
        </p:txBody>
      </p:sp>
    </p:spTree>
    <p:extLst>
      <p:ext uri="{BB962C8B-B14F-4D97-AF65-F5344CB8AC3E}">
        <p14:creationId xmlns:p14="http://schemas.microsoft.com/office/powerpoint/2010/main" val="455969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3958B9D-8943-5407-687D-19DFA0190981}"/>
              </a:ext>
            </a:extLst>
          </p:cNvPr>
          <p:cNvSpPr>
            <a:spLocks noGrp="1"/>
          </p:cNvSpPr>
          <p:nvPr>
            <p:ph type="sldNum" idx="12"/>
          </p:nvPr>
        </p:nvSpPr>
        <p:spPr/>
        <p:txBody>
          <a:bodyPr/>
          <a:lstStyle/>
          <a:p>
            <a:fld id="{00000000-1234-1234-1234-123412341234}" type="slidenum">
              <a:rPr lang="en" smtClean="0"/>
              <a:pPr/>
              <a:t>7</a:t>
            </a:fld>
            <a:endParaRPr lang="en"/>
          </a:p>
        </p:txBody>
      </p:sp>
      <p:sp>
        <p:nvSpPr>
          <p:cNvPr id="3" name="Title 2">
            <a:extLst>
              <a:ext uri="{FF2B5EF4-FFF2-40B4-BE49-F238E27FC236}">
                <a16:creationId xmlns:a16="http://schemas.microsoft.com/office/drawing/2014/main" id="{238C5567-3111-5309-3BC0-4BE639FB61CD}"/>
              </a:ext>
            </a:extLst>
          </p:cNvPr>
          <p:cNvSpPr>
            <a:spLocks noGrp="1"/>
          </p:cNvSpPr>
          <p:nvPr>
            <p:ph type="title"/>
          </p:nvPr>
        </p:nvSpPr>
        <p:spPr/>
        <p:txBody>
          <a:bodyPr/>
          <a:lstStyle/>
          <a:p>
            <a:r>
              <a:rPr lang="en-US"/>
              <a:t>How Principals Influence School Outcomes</a:t>
            </a:r>
          </a:p>
        </p:txBody>
      </p:sp>
      <p:pic>
        <p:nvPicPr>
          <p:cNvPr id="5" name="image4.png">
            <a:extLst>
              <a:ext uri="{FF2B5EF4-FFF2-40B4-BE49-F238E27FC236}">
                <a16:creationId xmlns:a16="http://schemas.microsoft.com/office/drawing/2014/main" id="{561A70FB-AA8C-D8E4-84FC-5D43FF6F2342}"/>
              </a:ext>
            </a:extLst>
          </p:cNvPr>
          <p:cNvPicPr/>
          <p:nvPr/>
        </p:nvPicPr>
        <p:blipFill>
          <a:blip r:embed="rId2"/>
          <a:srcRect/>
          <a:stretch>
            <a:fillRect/>
          </a:stretch>
        </p:blipFill>
        <p:spPr>
          <a:xfrm>
            <a:off x="1341120" y="1268413"/>
            <a:ext cx="6339840" cy="3428520"/>
          </a:xfrm>
          <a:prstGeom prst="rect">
            <a:avLst/>
          </a:prstGeom>
          <a:ln/>
        </p:spPr>
      </p:pic>
    </p:spTree>
    <p:extLst>
      <p:ext uri="{BB962C8B-B14F-4D97-AF65-F5344CB8AC3E}">
        <p14:creationId xmlns:p14="http://schemas.microsoft.com/office/powerpoint/2010/main" val="16751504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303607-A245-7FE5-7CC4-2B7F598755DF}"/>
              </a:ext>
            </a:extLst>
          </p:cNvPr>
          <p:cNvSpPr>
            <a:spLocks noGrp="1"/>
          </p:cNvSpPr>
          <p:nvPr>
            <p:ph type="sldNum" idx="12"/>
          </p:nvPr>
        </p:nvSpPr>
        <p:spPr/>
        <p:txBody>
          <a:bodyPr/>
          <a:lstStyle/>
          <a:p>
            <a:fld id="{00000000-1234-1234-1234-123412341234}" type="slidenum">
              <a:rPr lang="en" smtClean="0"/>
              <a:pPr/>
              <a:t>8</a:t>
            </a:fld>
            <a:endParaRPr lang="en"/>
          </a:p>
        </p:txBody>
      </p:sp>
      <p:sp>
        <p:nvSpPr>
          <p:cNvPr id="3" name="Title 2">
            <a:extLst>
              <a:ext uri="{FF2B5EF4-FFF2-40B4-BE49-F238E27FC236}">
                <a16:creationId xmlns:a16="http://schemas.microsoft.com/office/drawing/2014/main" id="{796BAA0A-16E4-E742-6181-D73E17E28E2D}"/>
              </a:ext>
            </a:extLst>
          </p:cNvPr>
          <p:cNvSpPr>
            <a:spLocks noGrp="1"/>
          </p:cNvSpPr>
          <p:nvPr>
            <p:ph type="title"/>
          </p:nvPr>
        </p:nvSpPr>
        <p:spPr/>
        <p:txBody>
          <a:bodyPr>
            <a:normAutofit fontScale="90000"/>
          </a:bodyPr>
          <a:lstStyle/>
          <a:p>
            <a:r>
              <a:rPr lang="en-US"/>
              <a:t>Effective principals support strong instruction, and consequently student learning, by:</a:t>
            </a:r>
          </a:p>
        </p:txBody>
      </p:sp>
      <p:sp>
        <p:nvSpPr>
          <p:cNvPr id="4" name="Text Placeholder 3">
            <a:extLst>
              <a:ext uri="{FF2B5EF4-FFF2-40B4-BE49-F238E27FC236}">
                <a16:creationId xmlns:a16="http://schemas.microsoft.com/office/drawing/2014/main" id="{6FA82D10-CEB2-B44C-7463-7113F8C0A73D}"/>
              </a:ext>
            </a:extLst>
          </p:cNvPr>
          <p:cNvSpPr>
            <a:spLocks noGrp="1"/>
          </p:cNvSpPr>
          <p:nvPr>
            <p:ph type="body" idx="1"/>
          </p:nvPr>
        </p:nvSpPr>
        <p:spPr>
          <a:xfrm>
            <a:off x="457200" y="1483908"/>
            <a:ext cx="8331199" cy="3213025"/>
          </a:xfrm>
        </p:spPr>
        <p:txBody>
          <a:bodyPr/>
          <a:lstStyle/>
          <a:p>
            <a:pPr lvl="0"/>
            <a:r>
              <a:rPr lang="en-US" sz="1900"/>
              <a:t>engaging with teachers around instruction: enabling successful practices, observing, coaching, providing feedback, and reviewing data together;</a:t>
            </a:r>
          </a:p>
          <a:p>
            <a:r>
              <a:rPr lang="en-US" sz="1900"/>
              <a:t>investing in high-quality staff development; </a:t>
            </a:r>
          </a:p>
          <a:p>
            <a:pPr lvl="0"/>
            <a:r>
              <a:rPr lang="en-US" sz="1900"/>
              <a:t>working with staff to develop a cohesive educational program with strong curriculum and shared practices;</a:t>
            </a:r>
          </a:p>
          <a:p>
            <a:pPr lvl="0"/>
            <a:r>
              <a:rPr lang="en-US" sz="1900"/>
              <a:t>enabling teacher collaboration for planning and professional learning; and </a:t>
            </a:r>
          </a:p>
          <a:p>
            <a:pPr lvl="0"/>
            <a:r>
              <a:rPr lang="en-US" sz="1900"/>
              <a:t>developing shared instructional leadership and shared decision-making.</a:t>
            </a:r>
          </a:p>
        </p:txBody>
      </p:sp>
    </p:spTree>
    <p:extLst>
      <p:ext uri="{BB962C8B-B14F-4D97-AF65-F5344CB8AC3E}">
        <p14:creationId xmlns:p14="http://schemas.microsoft.com/office/powerpoint/2010/main" val="1258424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5BF72E-2EE7-38DF-9819-C523AA97E353}"/>
              </a:ext>
            </a:extLst>
          </p:cNvPr>
          <p:cNvSpPr>
            <a:spLocks noGrp="1"/>
          </p:cNvSpPr>
          <p:nvPr>
            <p:ph type="sldNum" idx="12"/>
          </p:nvPr>
        </p:nvSpPr>
        <p:spPr/>
        <p:txBody>
          <a:bodyPr/>
          <a:lstStyle/>
          <a:p>
            <a:fld id="{00000000-1234-1234-1234-123412341234}" type="slidenum">
              <a:rPr lang="en" smtClean="0"/>
              <a:pPr/>
              <a:t>9</a:t>
            </a:fld>
            <a:endParaRPr lang="en"/>
          </a:p>
        </p:txBody>
      </p:sp>
      <p:sp>
        <p:nvSpPr>
          <p:cNvPr id="3" name="Title 2">
            <a:extLst>
              <a:ext uri="{FF2B5EF4-FFF2-40B4-BE49-F238E27FC236}">
                <a16:creationId xmlns:a16="http://schemas.microsoft.com/office/drawing/2014/main" id="{39687143-6C55-FA20-2843-BF1426F25769}"/>
              </a:ext>
            </a:extLst>
          </p:cNvPr>
          <p:cNvSpPr>
            <a:spLocks noGrp="1"/>
          </p:cNvSpPr>
          <p:nvPr>
            <p:ph type="title"/>
          </p:nvPr>
        </p:nvSpPr>
        <p:spPr/>
        <p:txBody>
          <a:bodyPr/>
          <a:lstStyle/>
          <a:p>
            <a:r>
              <a:rPr lang="en-US"/>
              <a:t>Effective principals retain teachers by: </a:t>
            </a:r>
          </a:p>
        </p:txBody>
      </p:sp>
      <p:sp>
        <p:nvSpPr>
          <p:cNvPr id="4" name="Text Placeholder 3">
            <a:extLst>
              <a:ext uri="{FF2B5EF4-FFF2-40B4-BE49-F238E27FC236}">
                <a16:creationId xmlns:a16="http://schemas.microsoft.com/office/drawing/2014/main" id="{8F660D02-0DB7-F9C1-C778-02CF521495E8}"/>
              </a:ext>
            </a:extLst>
          </p:cNvPr>
          <p:cNvSpPr>
            <a:spLocks noGrp="1"/>
          </p:cNvSpPr>
          <p:nvPr>
            <p:ph type="body" idx="1"/>
          </p:nvPr>
        </p:nvSpPr>
        <p:spPr/>
        <p:txBody>
          <a:bodyPr/>
          <a:lstStyle/>
          <a:p>
            <a:pPr lvl="0"/>
            <a:r>
              <a:rPr lang="en-US" sz="2000"/>
              <a:t>developing a safe, nurturing environment that supports well-being and fosters belonging of students and staff;  </a:t>
            </a:r>
          </a:p>
          <a:p>
            <a:pPr lvl="0"/>
            <a:r>
              <a:rPr lang="en-US" sz="2000"/>
              <a:t>supporting teachers at all experience levels with resources and caring; </a:t>
            </a:r>
          </a:p>
          <a:p>
            <a:pPr lvl="0"/>
            <a:r>
              <a:rPr lang="en-US" sz="2000"/>
              <a:t>buffering teachers from external demands while protecting their time and agency; and</a:t>
            </a:r>
          </a:p>
          <a:p>
            <a:pPr lvl="0"/>
            <a:r>
              <a:rPr lang="en-US" sz="2000"/>
              <a:t>fostering teacher collaboration and involvement in decision-making.</a:t>
            </a:r>
          </a:p>
          <a:p>
            <a:endParaRPr lang="en-US"/>
          </a:p>
        </p:txBody>
      </p:sp>
    </p:spTree>
    <p:extLst>
      <p:ext uri="{BB962C8B-B14F-4D97-AF65-F5344CB8AC3E}">
        <p14:creationId xmlns:p14="http://schemas.microsoft.com/office/powerpoint/2010/main" val="3340694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9C17C63-FC82-9A04-FCFB-2E5A343D9DBC}"/>
              </a:ext>
            </a:extLst>
          </p:cNvPr>
          <p:cNvSpPr>
            <a:spLocks noGrp="1"/>
          </p:cNvSpPr>
          <p:nvPr>
            <p:ph type="sldNum" idx="12"/>
          </p:nvPr>
        </p:nvSpPr>
        <p:spPr/>
        <p:txBody>
          <a:bodyPr/>
          <a:lstStyle/>
          <a:p>
            <a:fld id="{00000000-1234-1234-1234-123412341234}" type="slidenum">
              <a:rPr lang="en" smtClean="0"/>
              <a:pPr/>
              <a:t>10</a:t>
            </a:fld>
            <a:endParaRPr lang="en"/>
          </a:p>
        </p:txBody>
      </p:sp>
      <p:sp>
        <p:nvSpPr>
          <p:cNvPr id="3" name="Title 2">
            <a:extLst>
              <a:ext uri="{FF2B5EF4-FFF2-40B4-BE49-F238E27FC236}">
                <a16:creationId xmlns:a16="http://schemas.microsoft.com/office/drawing/2014/main" id="{60D38363-5FA3-974C-2D91-5FD4016FB16F}"/>
              </a:ext>
            </a:extLst>
          </p:cNvPr>
          <p:cNvSpPr>
            <a:spLocks noGrp="1"/>
          </p:cNvSpPr>
          <p:nvPr>
            <p:ph type="title"/>
          </p:nvPr>
        </p:nvSpPr>
        <p:spPr/>
        <p:txBody>
          <a:bodyPr>
            <a:normAutofit fontScale="90000"/>
          </a:bodyPr>
          <a:lstStyle/>
          <a:p>
            <a:pPr algn="ctr"/>
            <a:r>
              <a:rPr lang="en-US"/>
              <a:t>Effective principals create a positive                          school climate by: </a:t>
            </a:r>
          </a:p>
        </p:txBody>
      </p:sp>
      <p:sp>
        <p:nvSpPr>
          <p:cNvPr id="4" name="Text Placeholder 3">
            <a:extLst>
              <a:ext uri="{FF2B5EF4-FFF2-40B4-BE49-F238E27FC236}">
                <a16:creationId xmlns:a16="http://schemas.microsoft.com/office/drawing/2014/main" id="{C329BD03-5277-B1FF-6A13-7FB3AB36DC42}"/>
              </a:ext>
            </a:extLst>
          </p:cNvPr>
          <p:cNvSpPr>
            <a:spLocks noGrp="1"/>
          </p:cNvSpPr>
          <p:nvPr>
            <p:ph type="body" idx="1"/>
          </p:nvPr>
        </p:nvSpPr>
        <p:spPr/>
        <p:txBody>
          <a:bodyPr/>
          <a:lstStyle/>
          <a:p>
            <a:pPr lvl="0"/>
            <a:r>
              <a:rPr lang="en-US"/>
              <a:t>adopting policies and practices that undergird positive teacher–student relationships characterized by warmth, acceptance, and support;  </a:t>
            </a:r>
          </a:p>
          <a:p>
            <a:pPr lvl="0"/>
            <a:r>
              <a:rPr lang="en-US"/>
              <a:t>building a welcoming, inclusive, communicative school culture that builds trust between students, teachers, and families; </a:t>
            </a:r>
          </a:p>
          <a:p>
            <a:pPr lvl="0"/>
            <a:r>
              <a:rPr lang="en-US"/>
              <a:t>creating structures and expectations for engaging families regularly;</a:t>
            </a:r>
          </a:p>
          <a:p>
            <a:pPr lvl="0"/>
            <a:r>
              <a:rPr lang="en-US"/>
              <a:t>establishing high expectations for student learning for both teachers and students; and</a:t>
            </a:r>
          </a:p>
          <a:p>
            <a:pPr lvl="0"/>
            <a:r>
              <a:rPr lang="en-US"/>
              <a:t>employing democratic school principles such as shared decision-making.</a:t>
            </a:r>
          </a:p>
          <a:p>
            <a:endParaRPr lang="en-US"/>
          </a:p>
        </p:txBody>
      </p:sp>
    </p:spTree>
    <p:extLst>
      <p:ext uri="{BB962C8B-B14F-4D97-AF65-F5344CB8AC3E}">
        <p14:creationId xmlns:p14="http://schemas.microsoft.com/office/powerpoint/2010/main" val="916103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976BEEF-7BB7-BBF1-0AB3-5806E7934174}"/>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FB3110A9-8891-F338-38E8-83327B439058}"/>
              </a:ext>
            </a:extLst>
          </p:cNvPr>
          <p:cNvPicPr>
            <a:picLocks noChangeAspect="1"/>
          </p:cNvPicPr>
          <p:nvPr/>
        </p:nvPicPr>
        <p:blipFill>
          <a:blip r:embed="rId3"/>
          <a:stretch>
            <a:fillRect/>
          </a:stretch>
        </p:blipFill>
        <p:spPr>
          <a:xfrm>
            <a:off x="2415618" y="226424"/>
            <a:ext cx="6068977" cy="4470510"/>
          </a:xfrm>
          <a:prstGeom prst="rect">
            <a:avLst/>
          </a:prstGeom>
        </p:spPr>
      </p:pic>
      <p:sp>
        <p:nvSpPr>
          <p:cNvPr id="9" name="TextBox 8">
            <a:extLst>
              <a:ext uri="{FF2B5EF4-FFF2-40B4-BE49-F238E27FC236}">
                <a16:creationId xmlns:a16="http://schemas.microsoft.com/office/drawing/2014/main" id="{E66B79F5-CD29-A7A1-CDE8-B2B5EF595FCE}"/>
              </a:ext>
            </a:extLst>
          </p:cNvPr>
          <p:cNvSpPr txBox="1"/>
          <p:nvPr/>
        </p:nvSpPr>
        <p:spPr>
          <a:xfrm>
            <a:off x="230777" y="3370417"/>
            <a:ext cx="2007325" cy="1200329"/>
          </a:xfrm>
          <a:prstGeom prst="rect">
            <a:avLst/>
          </a:prstGeom>
          <a:noFill/>
        </p:spPr>
        <p:txBody>
          <a:bodyPr wrap="square">
            <a:spAutoFit/>
          </a:bodyPr>
          <a:lstStyle/>
          <a:p>
            <a:r>
              <a:rPr lang="en-US" sz="1200">
                <a:solidFill>
                  <a:schemeClr val="accent4">
                    <a:lumMod val="20000"/>
                    <a:lumOff val="80000"/>
                  </a:schemeClr>
                </a:solidFill>
              </a:rPr>
              <a:t>Darling-Hammond, S. (2023). Fostering belonging, transforming schools: The impact of restorative practices Learning Policy Institute</a:t>
            </a:r>
            <a:r>
              <a:rPr lang="en-US" sz="1200"/>
              <a:t>. </a:t>
            </a:r>
          </a:p>
        </p:txBody>
      </p:sp>
      <p:sp>
        <p:nvSpPr>
          <p:cNvPr id="10" name="TextBox 9">
            <a:extLst>
              <a:ext uri="{FF2B5EF4-FFF2-40B4-BE49-F238E27FC236}">
                <a16:creationId xmlns:a16="http://schemas.microsoft.com/office/drawing/2014/main" id="{86CE0130-9534-4CC9-D7AE-8506636A5F7C}"/>
              </a:ext>
            </a:extLst>
          </p:cNvPr>
          <p:cNvSpPr txBox="1"/>
          <p:nvPr/>
        </p:nvSpPr>
        <p:spPr>
          <a:xfrm>
            <a:off x="441959" y="649698"/>
            <a:ext cx="1584960" cy="2246769"/>
          </a:xfrm>
          <a:prstGeom prst="rect">
            <a:avLst/>
          </a:prstGeom>
          <a:noFill/>
        </p:spPr>
        <p:txBody>
          <a:bodyPr wrap="square" rtlCol="0">
            <a:spAutoFit/>
          </a:bodyPr>
          <a:lstStyle/>
          <a:p>
            <a:r>
              <a:rPr lang="en-US" sz="2000">
                <a:solidFill>
                  <a:schemeClr val="accent4">
                    <a:lumMod val="20000"/>
                    <a:lumOff val="80000"/>
                  </a:schemeClr>
                </a:solidFill>
              </a:rPr>
              <a:t>Strategic efforts have multiple benefits for students, staff, and schools </a:t>
            </a:r>
          </a:p>
        </p:txBody>
      </p:sp>
      <p:sp>
        <p:nvSpPr>
          <p:cNvPr id="14" name="Rectangle 13">
            <a:extLst>
              <a:ext uri="{FF2B5EF4-FFF2-40B4-BE49-F238E27FC236}">
                <a16:creationId xmlns:a16="http://schemas.microsoft.com/office/drawing/2014/main" id="{EE4C0F81-B399-83F2-F8A2-AECCEAB6D3E5}"/>
              </a:ext>
            </a:extLst>
          </p:cNvPr>
          <p:cNvSpPr/>
          <p:nvPr/>
        </p:nvSpPr>
        <p:spPr>
          <a:xfrm>
            <a:off x="2934789" y="2571750"/>
            <a:ext cx="5416731" cy="1042307"/>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5961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86A2B1C-9A22-9E62-6ED7-DFE88EDE74AA}"/>
              </a:ext>
            </a:extLst>
          </p:cNvPr>
          <p:cNvSpPr>
            <a:spLocks noGrp="1"/>
          </p:cNvSpPr>
          <p:nvPr>
            <p:ph type="sldNum" idx="12"/>
          </p:nvPr>
        </p:nvSpPr>
        <p:spPr/>
        <p:txBody>
          <a:bodyPr/>
          <a:lstStyle/>
          <a:p>
            <a:fld id="{00000000-1234-1234-1234-123412341234}" type="slidenum">
              <a:rPr lang="en" smtClean="0"/>
              <a:pPr/>
              <a:t>12</a:t>
            </a:fld>
            <a:endParaRPr lang="en"/>
          </a:p>
        </p:txBody>
      </p:sp>
      <p:sp>
        <p:nvSpPr>
          <p:cNvPr id="3" name="Title 2">
            <a:extLst>
              <a:ext uri="{FF2B5EF4-FFF2-40B4-BE49-F238E27FC236}">
                <a16:creationId xmlns:a16="http://schemas.microsoft.com/office/drawing/2014/main" id="{CB76F1A9-0C05-95A4-653C-25DE5D51536C}"/>
              </a:ext>
            </a:extLst>
          </p:cNvPr>
          <p:cNvSpPr>
            <a:spLocks noGrp="1"/>
          </p:cNvSpPr>
          <p:nvPr>
            <p:ph type="title"/>
          </p:nvPr>
        </p:nvSpPr>
        <p:spPr/>
        <p:txBody>
          <a:bodyPr/>
          <a:lstStyle/>
          <a:p>
            <a:r>
              <a:rPr lang="en-US"/>
              <a:t>In schools with positive climates, </a:t>
            </a:r>
          </a:p>
        </p:txBody>
      </p:sp>
      <p:sp>
        <p:nvSpPr>
          <p:cNvPr id="4" name="Text Placeholder 3">
            <a:extLst>
              <a:ext uri="{FF2B5EF4-FFF2-40B4-BE49-F238E27FC236}">
                <a16:creationId xmlns:a16="http://schemas.microsoft.com/office/drawing/2014/main" id="{07076B40-4DBD-47DC-8D1D-BF6013B88F4C}"/>
              </a:ext>
            </a:extLst>
          </p:cNvPr>
          <p:cNvSpPr>
            <a:spLocks noGrp="1"/>
          </p:cNvSpPr>
          <p:nvPr>
            <p:ph type="body" idx="1"/>
          </p:nvPr>
        </p:nvSpPr>
        <p:spPr/>
        <p:txBody>
          <a:bodyPr/>
          <a:lstStyle/>
          <a:p>
            <a:pPr marL="0">
              <a:lnSpc>
                <a:spcPct val="115000"/>
              </a:lnSpc>
              <a:spcAft>
                <a:spcPts val="600"/>
              </a:spcAft>
            </a:pPr>
            <a:r>
              <a:rPr lang="en-US" sz="2400">
                <a:solidFill>
                  <a:schemeClr val="accent4">
                    <a:lumMod val="20000"/>
                    <a:lumOff val="80000"/>
                  </a:schemeClr>
                </a:solidFill>
                <a:latin typeface="Times New Roman" panose="02020603050405020304" pitchFamily="18" charset="0"/>
                <a:ea typeface="Times New Roman" panose="02020603050405020304" pitchFamily="18" charset="0"/>
              </a:rPr>
              <a:t>Students have improved behaviors, engagement, academic achievement, and graduation rates.  They attend at higher rates. </a:t>
            </a:r>
          </a:p>
          <a:p>
            <a:pPr marL="0">
              <a:lnSpc>
                <a:spcPct val="115000"/>
              </a:lnSpc>
              <a:spcAft>
                <a:spcPts val="600"/>
              </a:spcAft>
            </a:pPr>
            <a:r>
              <a:rPr lang="en-US" sz="2400">
                <a:solidFill>
                  <a:schemeClr val="accent4">
                    <a:lumMod val="20000"/>
                    <a:lumOff val="80000"/>
                  </a:schemeClr>
                </a:solidFill>
                <a:latin typeface="Times New Roman" panose="02020603050405020304" pitchFamily="18" charset="0"/>
                <a:ea typeface="Times New Roman" panose="02020603050405020304" pitchFamily="18" charset="0"/>
              </a:rPr>
              <a:t>Teachers have less emotional exhaustion and burnout and greater feelings of personal accomplishment and job satisfaction.   They stay at higher rates. </a:t>
            </a:r>
          </a:p>
          <a:p>
            <a:pPr marL="114300" indent="0">
              <a:buNone/>
            </a:pPr>
            <a:endParaRPr lang="en-US"/>
          </a:p>
        </p:txBody>
      </p:sp>
    </p:spTree>
    <p:extLst>
      <p:ext uri="{BB962C8B-B14F-4D97-AF65-F5344CB8AC3E}">
        <p14:creationId xmlns:p14="http://schemas.microsoft.com/office/powerpoint/2010/main" val="177665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1EEB4F9-5B80-7D1B-BD80-3B2D835A161F}"/>
              </a:ext>
            </a:extLst>
          </p:cNvPr>
          <p:cNvSpPr>
            <a:spLocks noGrp="1"/>
          </p:cNvSpPr>
          <p:nvPr>
            <p:ph type="sldNum" idx="12"/>
          </p:nvPr>
        </p:nvSpPr>
        <p:spPr/>
        <p:txBody>
          <a:bodyPr/>
          <a:lstStyle/>
          <a:p>
            <a:fld id="{00000000-1234-1234-1234-123412341234}" type="slidenum">
              <a:rPr lang="en" smtClean="0"/>
              <a:pPr/>
              <a:t>13</a:t>
            </a:fld>
            <a:endParaRPr lang="en"/>
          </a:p>
        </p:txBody>
      </p:sp>
      <p:sp>
        <p:nvSpPr>
          <p:cNvPr id="3" name="Title 2">
            <a:extLst>
              <a:ext uri="{FF2B5EF4-FFF2-40B4-BE49-F238E27FC236}">
                <a16:creationId xmlns:a16="http://schemas.microsoft.com/office/drawing/2014/main" id="{B6B4C0FE-F7A7-B2AA-E2A4-77D83B21FAB8}"/>
              </a:ext>
            </a:extLst>
          </p:cNvPr>
          <p:cNvSpPr>
            <a:spLocks noGrp="1"/>
          </p:cNvSpPr>
          <p:nvPr>
            <p:ph type="title"/>
          </p:nvPr>
        </p:nvSpPr>
        <p:spPr/>
        <p:txBody>
          <a:bodyPr/>
          <a:lstStyle/>
          <a:p>
            <a:pPr algn="ctr"/>
            <a:r>
              <a:rPr lang="en-US"/>
              <a:t>Building Collective Efficacy </a:t>
            </a:r>
          </a:p>
        </p:txBody>
      </p:sp>
      <p:sp>
        <p:nvSpPr>
          <p:cNvPr id="4" name="Text Placeholder 3">
            <a:extLst>
              <a:ext uri="{FF2B5EF4-FFF2-40B4-BE49-F238E27FC236}">
                <a16:creationId xmlns:a16="http://schemas.microsoft.com/office/drawing/2014/main" id="{3860567D-9136-7BA4-85FC-E426C1906C1F}"/>
              </a:ext>
            </a:extLst>
          </p:cNvPr>
          <p:cNvSpPr>
            <a:spLocks noGrp="1"/>
          </p:cNvSpPr>
          <p:nvPr>
            <p:ph type="body" idx="1"/>
          </p:nvPr>
        </p:nvSpPr>
        <p:spPr>
          <a:xfrm>
            <a:off x="448733" y="1357082"/>
            <a:ext cx="8221134" cy="3511780"/>
          </a:xfrm>
        </p:spPr>
        <p:txBody>
          <a:bodyPr/>
          <a:lstStyle/>
          <a:p>
            <a:r>
              <a:rPr lang="en-US"/>
              <a:t>A study comparing Chicago principals in improving schools compared to those in stagnating schools found that those in improving schools: </a:t>
            </a:r>
          </a:p>
          <a:p>
            <a:pPr lvl="1">
              <a:buFont typeface="Wingdings" panose="05000000000000000000" pitchFamily="2" charset="2"/>
              <a:buChar char="n"/>
            </a:pPr>
            <a:r>
              <a:rPr lang="en-US">
                <a:solidFill>
                  <a:schemeClr val="accent4">
                    <a:lumMod val="20000"/>
                    <a:lumOff val="80000"/>
                  </a:schemeClr>
                </a:solidFill>
              </a:rPr>
              <a:t>built a culture of shared organizational learning around the school vision</a:t>
            </a:r>
          </a:p>
          <a:p>
            <a:pPr lvl="1">
              <a:buFont typeface="Wingdings" panose="05000000000000000000" pitchFamily="2" charset="2"/>
              <a:buChar char="n"/>
            </a:pPr>
            <a:r>
              <a:rPr lang="en-US">
                <a:solidFill>
                  <a:schemeClr val="accent4">
                    <a:lumMod val="20000"/>
                    <a:lumOff val="80000"/>
                  </a:schemeClr>
                </a:solidFill>
              </a:rPr>
              <a:t>helped teachers understand how their collective efforts contribute to the larger purpose;</a:t>
            </a:r>
          </a:p>
          <a:p>
            <a:pPr lvl="1">
              <a:buFont typeface="Wingdings" panose="05000000000000000000" pitchFamily="2" charset="2"/>
              <a:buChar char="n"/>
            </a:pPr>
            <a:r>
              <a:rPr lang="en-US">
                <a:solidFill>
                  <a:schemeClr val="accent4">
                    <a:lumMod val="20000"/>
                    <a:lumOff val="80000"/>
                  </a:schemeClr>
                </a:solidFill>
              </a:rPr>
              <a:t>set aside time for staff to regularly work together productively; and </a:t>
            </a:r>
          </a:p>
          <a:p>
            <a:pPr lvl="1">
              <a:buFont typeface="Wingdings" panose="05000000000000000000" pitchFamily="2" charset="2"/>
              <a:buChar char="n"/>
            </a:pPr>
            <a:r>
              <a:rPr lang="en-US">
                <a:solidFill>
                  <a:schemeClr val="accent4">
                    <a:lumMod val="20000"/>
                    <a:lumOff val="80000"/>
                  </a:schemeClr>
                </a:solidFill>
              </a:rPr>
              <a:t>shared leadership across their staff.</a:t>
            </a:r>
          </a:p>
          <a:p>
            <a:pPr marL="533400" lvl="1" indent="0">
              <a:buNone/>
            </a:pPr>
            <a:endParaRPr lang="en-US">
              <a:solidFill>
                <a:schemeClr val="accent4">
                  <a:lumMod val="20000"/>
                  <a:lumOff val="80000"/>
                </a:schemeClr>
              </a:solidFill>
            </a:endParaRPr>
          </a:p>
          <a:p>
            <a:pPr marL="114300" indent="0">
              <a:buNone/>
            </a:pPr>
            <a:r>
              <a:rPr lang="en-US" sz="1200"/>
              <a:t>Gordon, M. F., &amp; Hart, H. (2022). How strong principals succeed: Improving student achievement in high-poverty urban schools. </a:t>
            </a:r>
            <a:r>
              <a:rPr lang="en-US" sz="1200" i="1"/>
              <a:t>Journal of Educational Administration</a:t>
            </a:r>
            <a:r>
              <a:rPr lang="en-US" sz="1200"/>
              <a:t>, </a:t>
            </a:r>
            <a:r>
              <a:rPr lang="en-US" sz="1200" i="1"/>
              <a:t>60</a:t>
            </a:r>
            <a:r>
              <a:rPr lang="en-US" sz="1200"/>
              <a:t>(3), 288–302.</a:t>
            </a:r>
          </a:p>
          <a:p>
            <a:endParaRPr lang="en-US"/>
          </a:p>
        </p:txBody>
      </p:sp>
    </p:spTree>
    <p:extLst>
      <p:ext uri="{BB962C8B-B14F-4D97-AF65-F5344CB8AC3E}">
        <p14:creationId xmlns:p14="http://schemas.microsoft.com/office/powerpoint/2010/main" val="1729025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513A8F1-3193-BCCE-D58C-856B4654E2E7}"/>
              </a:ext>
            </a:extLst>
          </p:cNvPr>
          <p:cNvSpPr>
            <a:spLocks noGrp="1"/>
          </p:cNvSpPr>
          <p:nvPr>
            <p:ph type="body" idx="1"/>
          </p:nvPr>
        </p:nvSpPr>
        <p:spPr>
          <a:xfrm>
            <a:off x="853440" y="1900543"/>
            <a:ext cx="7811589" cy="819900"/>
          </a:xfrm>
        </p:spPr>
        <p:txBody>
          <a:bodyPr/>
          <a:lstStyle/>
          <a:p>
            <a:r>
              <a:rPr lang="en-US"/>
              <a:t>[We are] a shared learning community. We are very involved with each other in planning, learning … lots of team preparation. We all hold the same vision. We believe in our mission and work together to achieve that.</a:t>
            </a:r>
          </a:p>
          <a:p>
            <a:r>
              <a:rPr lang="en-US" sz="1200"/>
              <a:t>Waddel, J. (2010). Fostering relationships to increase teacher retention in urban schools. Journal of Curriculum and Instruction, 4(1), 70–85.</a:t>
            </a:r>
          </a:p>
          <a:p>
            <a:endParaRPr lang="en-US"/>
          </a:p>
        </p:txBody>
      </p:sp>
      <p:sp>
        <p:nvSpPr>
          <p:cNvPr id="3" name="Slide Number Placeholder 2">
            <a:extLst>
              <a:ext uri="{FF2B5EF4-FFF2-40B4-BE49-F238E27FC236}">
                <a16:creationId xmlns:a16="http://schemas.microsoft.com/office/drawing/2014/main" id="{8F69CB18-FAA1-56F6-8214-2D19BF9A713A}"/>
              </a:ext>
            </a:extLst>
          </p:cNvPr>
          <p:cNvSpPr>
            <a:spLocks noGrp="1"/>
          </p:cNvSpPr>
          <p:nvPr>
            <p:ph type="sldNum" idx="12"/>
          </p:nvPr>
        </p:nvSpPr>
        <p:spPr/>
        <p:txBody>
          <a:bodyPr/>
          <a:lstStyle/>
          <a:p>
            <a:fld id="{00000000-1234-1234-1234-123412341234}" type="slidenum">
              <a:rPr lang="en" smtClean="0"/>
              <a:pPr/>
              <a:t>14</a:t>
            </a:fld>
            <a:endParaRPr lang="en"/>
          </a:p>
        </p:txBody>
      </p:sp>
      <p:sp>
        <p:nvSpPr>
          <p:cNvPr id="4" name="TextBox 3">
            <a:extLst>
              <a:ext uri="{FF2B5EF4-FFF2-40B4-BE49-F238E27FC236}">
                <a16:creationId xmlns:a16="http://schemas.microsoft.com/office/drawing/2014/main" id="{192D37A8-AC4A-9B56-1C6B-851D33117102}"/>
              </a:ext>
            </a:extLst>
          </p:cNvPr>
          <p:cNvSpPr txBox="1"/>
          <p:nvPr/>
        </p:nvSpPr>
        <p:spPr>
          <a:xfrm>
            <a:off x="2048933" y="711200"/>
            <a:ext cx="5232400" cy="553998"/>
          </a:xfrm>
          <a:prstGeom prst="rect">
            <a:avLst/>
          </a:prstGeom>
          <a:noFill/>
        </p:spPr>
        <p:txBody>
          <a:bodyPr wrap="square" rtlCol="0">
            <a:spAutoFit/>
          </a:bodyPr>
          <a:lstStyle/>
          <a:p>
            <a:r>
              <a:rPr lang="en-US" sz="3000">
                <a:solidFill>
                  <a:schemeClr val="accent4">
                    <a:lumMod val="20000"/>
                    <a:lumOff val="80000"/>
                  </a:schemeClr>
                </a:solidFill>
              </a:rPr>
              <a:t>Why Teachers Say they Stay</a:t>
            </a:r>
          </a:p>
        </p:txBody>
      </p:sp>
    </p:spTree>
    <p:extLst>
      <p:ext uri="{BB962C8B-B14F-4D97-AF65-F5344CB8AC3E}">
        <p14:creationId xmlns:p14="http://schemas.microsoft.com/office/powerpoint/2010/main" val="3228308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0">
          <a:extLst>
            <a:ext uri="{FF2B5EF4-FFF2-40B4-BE49-F238E27FC236}">
              <a16:creationId xmlns:a16="http://schemas.microsoft.com/office/drawing/2014/main" id="{BD56403F-0386-9CB9-6DA2-99C76186B49A}"/>
            </a:ext>
          </a:extLst>
        </p:cNvPr>
        <p:cNvGrpSpPr/>
        <p:nvPr/>
      </p:nvGrpSpPr>
      <p:grpSpPr>
        <a:xfrm>
          <a:off x="0" y="0"/>
          <a:ext cx="0" cy="0"/>
          <a:chOff x="0" y="0"/>
          <a:chExt cx="0" cy="0"/>
        </a:xfrm>
      </p:grpSpPr>
      <p:sp>
        <p:nvSpPr>
          <p:cNvPr id="131" name="Google Shape;131;p18">
            <a:extLst>
              <a:ext uri="{FF2B5EF4-FFF2-40B4-BE49-F238E27FC236}">
                <a16:creationId xmlns:a16="http://schemas.microsoft.com/office/drawing/2014/main" id="{8914AA0E-43F5-A997-5B53-1D1A183C84CE}"/>
              </a:ext>
            </a:extLst>
          </p:cNvPr>
          <p:cNvSpPr/>
          <p:nvPr/>
        </p:nvSpPr>
        <p:spPr>
          <a:xfrm>
            <a:off x="893700" y="2675"/>
            <a:ext cx="2483700" cy="23439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endParaRPr>
              <a:latin typeface="Franklin Gothic Book" panose="020B0503020102020204" pitchFamily="34" charset="0"/>
            </a:endParaRPr>
          </a:p>
        </p:txBody>
      </p:sp>
      <p:sp>
        <p:nvSpPr>
          <p:cNvPr id="132" name="Google Shape;132;p18">
            <a:extLst>
              <a:ext uri="{FF2B5EF4-FFF2-40B4-BE49-F238E27FC236}">
                <a16:creationId xmlns:a16="http://schemas.microsoft.com/office/drawing/2014/main" id="{03F9BAC0-6EC1-AF71-C990-0F1E1943FA8E}"/>
              </a:ext>
            </a:extLst>
          </p:cNvPr>
          <p:cNvSpPr txBox="1">
            <a:spLocks noGrp="1"/>
          </p:cNvSpPr>
          <p:nvPr>
            <p:ph type="title"/>
          </p:nvPr>
        </p:nvSpPr>
        <p:spPr>
          <a:xfrm>
            <a:off x="391115" y="180851"/>
            <a:ext cx="7886700" cy="993774"/>
          </a:xfrm>
          <a:prstGeom prst="rect">
            <a:avLst/>
          </a:prstGeom>
        </p:spPr>
        <p:txBody>
          <a:bodyPr spcFirstLastPara="1" vert="horz" wrap="square" lIns="91425" tIns="91425" rIns="91425" bIns="91425" rtlCol="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 sz="3000">
                <a:solidFill>
                  <a:schemeClr val="lt1"/>
                </a:solidFill>
                <a:latin typeface="+mn-lt"/>
              </a:rPr>
              <a:t>Principal retention also matters</a:t>
            </a:r>
            <a:endParaRPr sz="3000">
              <a:solidFill>
                <a:schemeClr val="lt1"/>
              </a:solidFill>
              <a:latin typeface="+mn-lt"/>
              <a:cs typeface="Arial" panose="020B0604020202020204" pitchFamily="34" charset="0"/>
            </a:endParaRPr>
          </a:p>
        </p:txBody>
      </p:sp>
      <p:pic>
        <p:nvPicPr>
          <p:cNvPr id="11" name="Picture 11">
            <a:extLst>
              <a:ext uri="{FF2B5EF4-FFF2-40B4-BE49-F238E27FC236}">
                <a16:creationId xmlns:a16="http://schemas.microsoft.com/office/drawing/2014/main" id="{BF496535-88D9-410C-857E-B7CAE2196B2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4224" y="1398975"/>
            <a:ext cx="4426836" cy="2877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0C47A15-DC4A-1D6F-0886-BD175EAFFED7}"/>
              </a:ext>
            </a:extLst>
          </p:cNvPr>
          <p:cNvSpPr txBox="1"/>
          <p:nvPr/>
        </p:nvSpPr>
        <p:spPr>
          <a:xfrm>
            <a:off x="6216003" y="697903"/>
            <a:ext cx="2562149" cy="238335"/>
          </a:xfrm>
          <a:prstGeom prst="rect">
            <a:avLst/>
          </a:prstGeom>
          <a:noFill/>
        </p:spPr>
        <p:txBody>
          <a:bodyPr wrap="square" rtlCol="0">
            <a:spAutoFit/>
          </a:bodyPr>
          <a:lstStyle/>
          <a:p>
            <a:pPr algn="ctr">
              <a:lnSpc>
                <a:spcPct val="115000"/>
              </a:lnSpc>
              <a:spcBef>
                <a:spcPts val="450"/>
              </a:spcBef>
              <a:spcAft>
                <a:spcPts val="450"/>
              </a:spcAft>
            </a:pPr>
            <a:r>
              <a:rPr lang="en-US" sz="900">
                <a:solidFill>
                  <a:schemeClr val="accent2">
                    <a:lumMod val="20000"/>
                    <a:lumOff val="80000"/>
                  </a:schemeClr>
                </a:solidFill>
                <a:latin typeface="+mn-lt"/>
                <a:ea typeface="Cambria" panose="02040503050406030204" pitchFamily="18" charset="0"/>
              </a:rPr>
              <a:t>. </a:t>
            </a:r>
            <a:endParaRPr lang="en-US" sz="900">
              <a:solidFill>
                <a:schemeClr val="accent2">
                  <a:lumMod val="20000"/>
                  <a:lumOff val="80000"/>
                </a:schemeClr>
              </a:solidFill>
              <a:latin typeface="+mn-lt"/>
            </a:endParaRPr>
          </a:p>
        </p:txBody>
      </p:sp>
      <p:sp>
        <p:nvSpPr>
          <p:cNvPr id="3" name="TextBox 2">
            <a:extLst>
              <a:ext uri="{FF2B5EF4-FFF2-40B4-BE49-F238E27FC236}">
                <a16:creationId xmlns:a16="http://schemas.microsoft.com/office/drawing/2014/main" id="{B5017577-964C-4B33-30AE-933437E8231C}"/>
              </a:ext>
            </a:extLst>
          </p:cNvPr>
          <p:cNvSpPr txBox="1"/>
          <p:nvPr/>
        </p:nvSpPr>
        <p:spPr>
          <a:xfrm>
            <a:off x="5866691" y="1352801"/>
            <a:ext cx="2733085" cy="2862322"/>
          </a:xfrm>
          <a:prstGeom prst="rect">
            <a:avLst/>
          </a:prstGeom>
          <a:noFill/>
        </p:spPr>
        <p:txBody>
          <a:bodyPr wrap="square" rtlCol="0">
            <a:spAutoFit/>
          </a:bodyPr>
          <a:lstStyle/>
          <a:p>
            <a:pPr algn="ctr"/>
            <a:r>
              <a:rPr lang="en-US" sz="2000">
                <a:solidFill>
                  <a:schemeClr val="accent4">
                    <a:lumMod val="20000"/>
                    <a:lumOff val="80000"/>
                  </a:schemeClr>
                </a:solidFill>
              </a:rPr>
              <a:t>About 1 in 5 principals leaves their school each year. </a:t>
            </a:r>
          </a:p>
          <a:p>
            <a:endParaRPr lang="en-US" sz="2000">
              <a:solidFill>
                <a:schemeClr val="accent4">
                  <a:lumMod val="20000"/>
                  <a:lumOff val="80000"/>
                </a:schemeClr>
              </a:solidFill>
            </a:endParaRPr>
          </a:p>
          <a:p>
            <a:pPr algn="ctr"/>
            <a:r>
              <a:rPr lang="en-US" sz="2000">
                <a:solidFill>
                  <a:schemeClr val="accent4">
                    <a:lumMod val="20000"/>
                    <a:lumOff val="80000"/>
                  </a:schemeClr>
                </a:solidFill>
              </a:rPr>
              <a:t>Typically, when principals leave, teacher attrition increases and student achievement declines. </a:t>
            </a:r>
          </a:p>
        </p:txBody>
      </p:sp>
    </p:spTree>
    <p:extLst>
      <p:ext uri="{BB962C8B-B14F-4D97-AF65-F5344CB8AC3E}">
        <p14:creationId xmlns:p14="http://schemas.microsoft.com/office/powerpoint/2010/main" val="1489984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5FCF27-CC01-20E9-C8B9-7D62B9173709}"/>
              </a:ext>
            </a:extLst>
          </p:cNvPr>
          <p:cNvSpPr>
            <a:spLocks noGrp="1"/>
          </p:cNvSpPr>
          <p:nvPr>
            <p:ph type="sldNum" idx="12"/>
          </p:nvPr>
        </p:nvSpPr>
        <p:spPr/>
        <p:txBody>
          <a:bodyPr/>
          <a:lstStyle/>
          <a:p>
            <a:fld id="{00000000-1234-1234-1234-123412341234}" type="slidenum">
              <a:rPr lang="en" smtClean="0"/>
              <a:pPr/>
              <a:t>16</a:t>
            </a:fld>
            <a:endParaRPr lang="en"/>
          </a:p>
        </p:txBody>
      </p:sp>
      <p:sp>
        <p:nvSpPr>
          <p:cNvPr id="3" name="Title 2">
            <a:extLst>
              <a:ext uri="{FF2B5EF4-FFF2-40B4-BE49-F238E27FC236}">
                <a16:creationId xmlns:a16="http://schemas.microsoft.com/office/drawing/2014/main" id="{1B545D9F-E9A2-4E14-4906-CF590D9ACD60}"/>
              </a:ext>
            </a:extLst>
          </p:cNvPr>
          <p:cNvSpPr>
            <a:spLocks noGrp="1"/>
          </p:cNvSpPr>
          <p:nvPr>
            <p:ph type="title"/>
          </p:nvPr>
        </p:nvSpPr>
        <p:spPr/>
        <p:txBody>
          <a:bodyPr/>
          <a:lstStyle/>
          <a:p>
            <a:r>
              <a:rPr lang="en-US"/>
              <a:t>Principal Turnover is Related to: </a:t>
            </a:r>
          </a:p>
        </p:txBody>
      </p:sp>
      <p:sp>
        <p:nvSpPr>
          <p:cNvPr id="4" name="Text Placeholder 3">
            <a:extLst>
              <a:ext uri="{FF2B5EF4-FFF2-40B4-BE49-F238E27FC236}">
                <a16:creationId xmlns:a16="http://schemas.microsoft.com/office/drawing/2014/main" id="{210FE3AB-27C3-035D-B0FE-76E5687BC105}"/>
              </a:ext>
            </a:extLst>
          </p:cNvPr>
          <p:cNvSpPr>
            <a:spLocks noGrp="1"/>
          </p:cNvSpPr>
          <p:nvPr>
            <p:ph type="body" idx="1"/>
          </p:nvPr>
        </p:nvSpPr>
        <p:spPr>
          <a:xfrm>
            <a:off x="628650" y="1268414"/>
            <a:ext cx="7886696" cy="3301694"/>
          </a:xfrm>
        </p:spPr>
        <p:txBody>
          <a:bodyPr/>
          <a:lstStyle/>
          <a:p>
            <a:r>
              <a:rPr lang="en-US"/>
              <a:t>Salaries</a:t>
            </a:r>
          </a:p>
          <a:p>
            <a:r>
              <a:rPr lang="en-US"/>
              <a:t>Working Conditions</a:t>
            </a:r>
          </a:p>
          <a:p>
            <a:pPr lvl="1"/>
            <a:endParaRPr lang="en-US">
              <a:solidFill>
                <a:schemeClr val="accent4">
                  <a:lumMod val="20000"/>
                  <a:lumOff val="80000"/>
                </a:schemeClr>
              </a:solidFill>
            </a:endParaRPr>
          </a:p>
          <a:p>
            <a:pPr lvl="1"/>
            <a:r>
              <a:rPr lang="en-US">
                <a:solidFill>
                  <a:schemeClr val="accent4">
                    <a:lumMod val="20000"/>
                    <a:lumOff val="80000"/>
                  </a:schemeClr>
                </a:solidFill>
              </a:rPr>
              <a:t>School Size</a:t>
            </a:r>
          </a:p>
          <a:p>
            <a:pPr lvl="1"/>
            <a:r>
              <a:rPr lang="en-US">
                <a:solidFill>
                  <a:schemeClr val="accent4">
                    <a:lumMod val="20000"/>
                    <a:lumOff val="80000"/>
                  </a:schemeClr>
                </a:solidFill>
              </a:rPr>
              <a:t>Staff Qualifications and Turnover</a:t>
            </a:r>
          </a:p>
          <a:p>
            <a:pPr lvl="1"/>
            <a:r>
              <a:rPr lang="en-US">
                <a:solidFill>
                  <a:schemeClr val="accent4">
                    <a:lumMod val="20000"/>
                    <a:lumOff val="80000"/>
                  </a:schemeClr>
                </a:solidFill>
              </a:rPr>
              <a:t>District office support</a:t>
            </a:r>
          </a:p>
          <a:p>
            <a:pPr lvl="1"/>
            <a:r>
              <a:rPr lang="en-US">
                <a:solidFill>
                  <a:schemeClr val="accent4">
                    <a:lumMod val="20000"/>
                    <a:lumOff val="80000"/>
                  </a:schemeClr>
                </a:solidFill>
              </a:rPr>
              <a:t>Decision-making authority</a:t>
            </a:r>
          </a:p>
          <a:p>
            <a:pPr lvl="1"/>
            <a:r>
              <a:rPr lang="en-US">
                <a:solidFill>
                  <a:schemeClr val="accent4">
                    <a:lumMod val="20000"/>
                    <a:lumOff val="80000"/>
                  </a:schemeClr>
                </a:solidFill>
              </a:rPr>
              <a:t>Accountability approach</a:t>
            </a:r>
            <a:endParaRPr lang="en-US"/>
          </a:p>
          <a:p>
            <a:r>
              <a:rPr lang="en-US"/>
              <a:t>Preparation, Professional Learning, and Coaching </a:t>
            </a:r>
          </a:p>
          <a:p>
            <a:pPr lvl="1"/>
            <a:endParaRPr lang="en-US">
              <a:solidFill>
                <a:schemeClr val="accent4">
                  <a:lumMod val="20000"/>
                  <a:lumOff val="80000"/>
                </a:schemeClr>
              </a:solidFill>
            </a:endParaRPr>
          </a:p>
          <a:p>
            <a:pPr lvl="1"/>
            <a:endParaRPr lang="en-US"/>
          </a:p>
        </p:txBody>
      </p:sp>
    </p:spTree>
    <p:extLst>
      <p:ext uri="{BB962C8B-B14F-4D97-AF65-F5344CB8AC3E}">
        <p14:creationId xmlns:p14="http://schemas.microsoft.com/office/powerpoint/2010/main" val="12253441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8177E-8519-5E2E-E188-53326FA169DF}"/>
              </a:ext>
            </a:extLst>
          </p:cNvPr>
          <p:cNvSpPr>
            <a:spLocks noGrp="1"/>
          </p:cNvSpPr>
          <p:nvPr>
            <p:ph type="ctrTitle"/>
          </p:nvPr>
        </p:nvSpPr>
        <p:spPr/>
        <p:txBody>
          <a:bodyPr/>
          <a:lstStyle/>
          <a:p>
            <a:r>
              <a:rPr lang="en" b="1"/>
              <a:t>High-quality principal learning matters for effectiveness and retention </a:t>
            </a:r>
            <a:endParaRPr lang="en-US"/>
          </a:p>
        </p:txBody>
      </p:sp>
    </p:spTree>
    <p:extLst>
      <p:ext uri="{BB962C8B-B14F-4D97-AF65-F5344CB8AC3E}">
        <p14:creationId xmlns:p14="http://schemas.microsoft.com/office/powerpoint/2010/main" val="19049718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Features of high-quality principal learning</a:t>
            </a:r>
            <a:endParaRPr/>
          </a:p>
        </p:txBody>
      </p:sp>
    </p:spTree>
    <p:extLst>
      <p:ext uri="{BB962C8B-B14F-4D97-AF65-F5344CB8AC3E}">
        <p14:creationId xmlns:p14="http://schemas.microsoft.com/office/powerpoint/2010/main" val="3550599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A76D432-0A9A-8EF1-DFC0-5F0BFB82424E}"/>
              </a:ext>
            </a:extLst>
          </p:cNvPr>
          <p:cNvSpPr>
            <a:spLocks noGrp="1"/>
          </p:cNvSpPr>
          <p:nvPr>
            <p:ph type="body" idx="1"/>
          </p:nvPr>
        </p:nvSpPr>
        <p:spPr>
          <a:xfrm>
            <a:off x="93811" y="1058209"/>
            <a:ext cx="2527226" cy="3205971"/>
          </a:xfrm>
        </p:spPr>
        <p:txBody>
          <a:bodyPr/>
          <a:lstStyle/>
          <a:p>
            <a:r>
              <a:rPr lang="en-US"/>
              <a:t>Instructional support</a:t>
            </a:r>
          </a:p>
          <a:p>
            <a:r>
              <a:rPr lang="en-US"/>
              <a:t>School improvement</a:t>
            </a:r>
          </a:p>
          <a:p>
            <a:r>
              <a:rPr lang="en-US"/>
              <a:t>School culture </a:t>
            </a:r>
          </a:p>
          <a:p>
            <a:r>
              <a:rPr lang="en-US"/>
              <a:t>Developing people</a:t>
            </a:r>
          </a:p>
          <a:p>
            <a:r>
              <a:rPr lang="en-US"/>
              <a:t>Meeting diverse students’ needs </a:t>
            </a:r>
          </a:p>
          <a:p>
            <a:endParaRPr lang="en-HK"/>
          </a:p>
        </p:txBody>
      </p:sp>
      <p:sp>
        <p:nvSpPr>
          <p:cNvPr id="3" name="Text Placeholder 2">
            <a:extLst>
              <a:ext uri="{FF2B5EF4-FFF2-40B4-BE49-F238E27FC236}">
                <a16:creationId xmlns:a16="http://schemas.microsoft.com/office/drawing/2014/main" id="{5753B77E-2D2C-4F4B-34FC-24A565C630E2}"/>
              </a:ext>
            </a:extLst>
          </p:cNvPr>
          <p:cNvSpPr>
            <a:spLocks noGrp="1"/>
          </p:cNvSpPr>
          <p:nvPr>
            <p:ph type="body" idx="2"/>
          </p:nvPr>
        </p:nvSpPr>
        <p:spPr>
          <a:xfrm>
            <a:off x="6639288" y="2399680"/>
            <a:ext cx="2527226" cy="3205971"/>
          </a:xfrm>
        </p:spPr>
        <p:txBody>
          <a:bodyPr/>
          <a:lstStyle/>
          <a:p>
            <a:r>
              <a:rPr lang="en-US"/>
              <a:t>Applied learning</a:t>
            </a:r>
          </a:p>
          <a:p>
            <a:r>
              <a:rPr lang="en-US"/>
              <a:t>Internships</a:t>
            </a:r>
          </a:p>
          <a:p>
            <a:r>
              <a:rPr lang="en-US"/>
              <a:t>Coaching &amp; mentoring</a:t>
            </a:r>
          </a:p>
          <a:p>
            <a:r>
              <a:rPr lang="en-US"/>
              <a:t>Cohorts &amp; networks</a:t>
            </a:r>
          </a:p>
          <a:p>
            <a:endParaRPr lang="en-HK"/>
          </a:p>
        </p:txBody>
      </p:sp>
      <p:sp>
        <p:nvSpPr>
          <p:cNvPr id="5" name="Title 4">
            <a:extLst>
              <a:ext uri="{FF2B5EF4-FFF2-40B4-BE49-F238E27FC236}">
                <a16:creationId xmlns:a16="http://schemas.microsoft.com/office/drawing/2014/main" id="{39827507-3D72-70CF-4DD5-B7EF1A354EF9}"/>
              </a:ext>
            </a:extLst>
          </p:cNvPr>
          <p:cNvSpPr>
            <a:spLocks noGrp="1"/>
          </p:cNvSpPr>
          <p:nvPr>
            <p:ph type="title"/>
          </p:nvPr>
        </p:nvSpPr>
        <p:spPr>
          <a:xfrm>
            <a:off x="457735" y="124865"/>
            <a:ext cx="7886700" cy="993775"/>
          </a:xfrm>
        </p:spPr>
        <p:txBody>
          <a:bodyPr/>
          <a:lstStyle/>
          <a:p>
            <a:r>
              <a:rPr lang="en-US"/>
              <a:t>Two key components of effective learning</a:t>
            </a:r>
            <a:endParaRPr lang="en-HK"/>
          </a:p>
        </p:txBody>
      </p:sp>
      <p:sp>
        <p:nvSpPr>
          <p:cNvPr id="6" name="Slide Number Placeholder 5">
            <a:extLst>
              <a:ext uri="{FF2B5EF4-FFF2-40B4-BE49-F238E27FC236}">
                <a16:creationId xmlns:a16="http://schemas.microsoft.com/office/drawing/2014/main" id="{1F9D5A6F-94F0-13D4-99D4-7E460039059C}"/>
              </a:ext>
            </a:extLst>
          </p:cNvPr>
          <p:cNvSpPr>
            <a:spLocks noGrp="1"/>
          </p:cNvSpPr>
          <p:nvPr>
            <p:ph type="sldNum" sz="quarter" idx="4"/>
          </p:nvPr>
        </p:nvSpPr>
        <p:spPr/>
        <p:txBody>
          <a:bodyPr/>
          <a:lstStyle/>
          <a:p>
            <a:fld id="{8FE50164-6C9E-C94E-8935-7483CE1EEFCA}" type="slidenum">
              <a:rPr lang="en-US" smtClean="0"/>
              <a:pPr/>
              <a:t>19</a:t>
            </a:fld>
            <a:endParaRPr lang="en-US">
              <a:latin typeface="+mn-lt"/>
            </a:endParaRPr>
          </a:p>
        </p:txBody>
      </p:sp>
      <p:graphicFrame>
        <p:nvGraphicFramePr>
          <p:cNvPr id="11" name="Diagram 10">
            <a:extLst>
              <a:ext uri="{FF2B5EF4-FFF2-40B4-BE49-F238E27FC236}">
                <a16:creationId xmlns:a16="http://schemas.microsoft.com/office/drawing/2014/main" id="{D942EE22-5AF4-01F2-4DC9-824E0A37295E}"/>
              </a:ext>
            </a:extLst>
          </p:cNvPr>
          <p:cNvGraphicFramePr/>
          <p:nvPr>
            <p:extLst>
              <p:ext uri="{D42A27DB-BD31-4B8C-83A1-F6EECF244321}">
                <p14:modId xmlns:p14="http://schemas.microsoft.com/office/powerpoint/2010/main" val="2881189688"/>
              </p:ext>
            </p:extLst>
          </p:nvPr>
        </p:nvGraphicFramePr>
        <p:xfrm>
          <a:off x="1290415" y="621753"/>
          <a:ext cx="5950721" cy="38999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677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500"/>
                                        <p:tgtEl>
                                          <p:spTgt spid="3">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2" end="2"/>
                                            </p:txEl>
                                          </p:spTgt>
                                        </p:tgtEl>
                                        <p:attrNameLst>
                                          <p:attrName>style.visibility</p:attrName>
                                        </p:attrNameLst>
                                      </p:cBhvr>
                                      <p:to>
                                        <p:strVal val="visible"/>
                                      </p:to>
                                    </p:set>
                                    <p:animEffect transition="in" filter="fade">
                                      <p:cBhvr>
                                        <p:cTn id="42" dur="500"/>
                                        <p:tgtEl>
                                          <p:spTgt spid="3">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fade">
                                      <p:cBhvr>
                                        <p:cTn id="4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3" name="Google Shape;153;p20"/>
          <p:cNvSpPr txBox="1">
            <a:spLocks noGrp="1"/>
          </p:cNvSpPr>
          <p:nvPr>
            <p:ph type="body" idx="1"/>
          </p:nvPr>
        </p:nvSpPr>
        <p:spPr>
          <a:xfrm>
            <a:off x="320538" y="1559541"/>
            <a:ext cx="2527300" cy="3205162"/>
          </a:xfrm>
        </p:spPr>
        <p:txBody>
          <a:bodyPr spcFirstLastPara="1" vert="horz" wrap="square" lIns="91425" tIns="91425" rIns="91425" bIns="91425" rtlCol="0" anchor="t" anchorCtr="0">
            <a:noAutofit/>
          </a:bodyPr>
          <a:lstStyle/>
          <a:p>
            <a:pPr marL="139697" indent="0">
              <a:buNone/>
            </a:pPr>
            <a:r>
              <a:rPr lang="en-US" sz="2000" b="1"/>
              <a:t>Principals</a:t>
            </a:r>
          </a:p>
          <a:p>
            <a:pPr lvl="0"/>
            <a:r>
              <a:rPr lang="en-US" sz="2000"/>
              <a:t>Perceptions of effectiveness</a:t>
            </a:r>
          </a:p>
          <a:p>
            <a:pPr lvl="0"/>
            <a:r>
              <a:rPr lang="en-US" sz="2000"/>
              <a:t>Attitudes</a:t>
            </a:r>
          </a:p>
          <a:p>
            <a:pPr lvl="0"/>
            <a:r>
              <a:rPr lang="en-US" sz="2000"/>
              <a:t>Skills</a:t>
            </a:r>
          </a:p>
          <a:p>
            <a:pPr lvl="0"/>
            <a:r>
              <a:rPr lang="en-US" sz="2000"/>
              <a:t>Efficacy</a:t>
            </a:r>
          </a:p>
        </p:txBody>
      </p:sp>
      <p:sp>
        <p:nvSpPr>
          <p:cNvPr id="154" name="Google Shape;154;p20"/>
          <p:cNvSpPr txBox="1">
            <a:spLocks noGrp="1"/>
          </p:cNvSpPr>
          <p:nvPr>
            <p:ph type="body" idx="2"/>
          </p:nvPr>
        </p:nvSpPr>
        <p:spPr>
          <a:xfrm>
            <a:off x="3039139" y="1558731"/>
            <a:ext cx="2527226" cy="3205971"/>
          </a:xfrm>
        </p:spPr>
        <p:txBody>
          <a:bodyPr spcFirstLastPara="1" vert="horz" wrap="square" lIns="91425" tIns="91425" rIns="91425" bIns="91425" rtlCol="0" anchor="t" anchorCtr="0">
            <a:noAutofit/>
          </a:bodyPr>
          <a:lstStyle/>
          <a:p>
            <a:pPr marL="139697" indent="0">
              <a:buNone/>
            </a:pPr>
            <a:r>
              <a:rPr lang="en-US" sz="2000" b="1"/>
              <a:t>Teachers</a:t>
            </a:r>
          </a:p>
          <a:p>
            <a:pPr lvl="0"/>
            <a:r>
              <a:rPr lang="en-US" sz="2000"/>
              <a:t>Satisfaction</a:t>
            </a:r>
          </a:p>
          <a:p>
            <a:pPr lvl="0"/>
            <a:r>
              <a:rPr lang="en-US" sz="2000"/>
              <a:t>Retention</a:t>
            </a:r>
          </a:p>
        </p:txBody>
      </p:sp>
      <p:sp>
        <p:nvSpPr>
          <p:cNvPr id="155" name="Google Shape;155;p20"/>
          <p:cNvSpPr txBox="1">
            <a:spLocks noGrp="1"/>
          </p:cNvSpPr>
          <p:nvPr>
            <p:ph type="body" idx="3"/>
          </p:nvPr>
        </p:nvSpPr>
        <p:spPr>
          <a:xfrm>
            <a:off x="5566365" y="1558731"/>
            <a:ext cx="2527226" cy="3205971"/>
          </a:xfrm>
        </p:spPr>
        <p:txBody>
          <a:bodyPr spcFirstLastPara="1" vert="horz" wrap="square" lIns="91425" tIns="91425" rIns="91425" bIns="91425" rtlCol="0" anchor="t" anchorCtr="0">
            <a:noAutofit/>
          </a:bodyPr>
          <a:lstStyle/>
          <a:p>
            <a:pPr marL="139697" indent="0">
              <a:buNone/>
            </a:pPr>
            <a:r>
              <a:rPr lang="en-US" sz="2000" b="1"/>
              <a:t>Students</a:t>
            </a:r>
          </a:p>
          <a:p>
            <a:pPr lvl="0"/>
            <a:r>
              <a:rPr lang="en-US" sz="2000"/>
              <a:t>Attendance</a:t>
            </a:r>
          </a:p>
          <a:p>
            <a:pPr lvl="0"/>
            <a:r>
              <a:rPr lang="en-US" sz="2000"/>
              <a:t>Achievement</a:t>
            </a:r>
          </a:p>
          <a:p>
            <a:pPr lvl="0"/>
            <a:r>
              <a:rPr lang="en-US" sz="2000"/>
              <a:t>Graduation rates</a:t>
            </a:r>
          </a:p>
        </p:txBody>
      </p:sp>
      <p:sp>
        <p:nvSpPr>
          <p:cNvPr id="152" name="Google Shape;152;p20"/>
          <p:cNvSpPr txBox="1">
            <a:spLocks noGrp="1"/>
          </p:cNvSpPr>
          <p:nvPr>
            <p:ph type="title"/>
          </p:nvPr>
        </p:nvSpPr>
        <p:spPr>
          <a:xfrm>
            <a:off x="320538" y="378798"/>
            <a:ext cx="8155951" cy="993775"/>
          </a:xfrm>
        </p:spPr>
        <p:txBody>
          <a:bodyPr spcFirstLastPara="1" vert="horz" wrap="square" lIns="91425" tIns="91425" rIns="91425" bIns="91425" rtlCol="0" anchor="b" anchorCtr="0">
            <a:noAutofit/>
          </a:bodyPr>
          <a:lstStyle/>
          <a:p>
            <a:pPr lvl="0"/>
            <a:r>
              <a:rPr lang="en-US" sz="2700" b="1"/>
              <a:t>High-quality principal learning is positively associated with:</a:t>
            </a:r>
          </a:p>
        </p:txBody>
      </p:sp>
    </p:spTree>
    <p:extLst>
      <p:ext uri="{BB962C8B-B14F-4D97-AF65-F5344CB8AC3E}">
        <p14:creationId xmlns:p14="http://schemas.microsoft.com/office/powerpoint/2010/main" val="9269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
                                            <p:txEl>
                                              <p:pRg st="0" end="0"/>
                                            </p:txEl>
                                          </p:spTgt>
                                        </p:tgtEl>
                                        <p:attrNameLst>
                                          <p:attrName>style.visibility</p:attrName>
                                        </p:attrNameLst>
                                      </p:cBhvr>
                                      <p:to>
                                        <p:strVal val="visible"/>
                                      </p:to>
                                    </p:set>
                                    <p:animEffect transition="in" filter="fade">
                                      <p:cBhvr>
                                        <p:cTn id="7" dur="500"/>
                                        <p:tgtEl>
                                          <p:spTgt spid="15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
                                            <p:txEl>
                                              <p:pRg st="1" end="1"/>
                                            </p:txEl>
                                          </p:spTgt>
                                        </p:tgtEl>
                                        <p:attrNameLst>
                                          <p:attrName>style.visibility</p:attrName>
                                        </p:attrNameLst>
                                      </p:cBhvr>
                                      <p:to>
                                        <p:strVal val="visible"/>
                                      </p:to>
                                    </p:set>
                                    <p:animEffect transition="in" filter="fade">
                                      <p:cBhvr>
                                        <p:cTn id="10" dur="500"/>
                                        <p:tgtEl>
                                          <p:spTgt spid="15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3">
                                            <p:txEl>
                                              <p:pRg st="2" end="2"/>
                                            </p:txEl>
                                          </p:spTgt>
                                        </p:tgtEl>
                                        <p:attrNameLst>
                                          <p:attrName>style.visibility</p:attrName>
                                        </p:attrNameLst>
                                      </p:cBhvr>
                                      <p:to>
                                        <p:strVal val="visible"/>
                                      </p:to>
                                    </p:set>
                                    <p:animEffect transition="in" filter="fade">
                                      <p:cBhvr>
                                        <p:cTn id="13" dur="500"/>
                                        <p:tgtEl>
                                          <p:spTgt spid="15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3">
                                            <p:txEl>
                                              <p:pRg st="3" end="3"/>
                                            </p:txEl>
                                          </p:spTgt>
                                        </p:tgtEl>
                                        <p:attrNameLst>
                                          <p:attrName>style.visibility</p:attrName>
                                        </p:attrNameLst>
                                      </p:cBhvr>
                                      <p:to>
                                        <p:strVal val="visible"/>
                                      </p:to>
                                    </p:set>
                                    <p:animEffect transition="in" filter="fade">
                                      <p:cBhvr>
                                        <p:cTn id="16" dur="500"/>
                                        <p:tgtEl>
                                          <p:spTgt spid="15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53">
                                            <p:txEl>
                                              <p:pRg st="4" end="4"/>
                                            </p:txEl>
                                          </p:spTgt>
                                        </p:tgtEl>
                                        <p:attrNameLst>
                                          <p:attrName>style.visibility</p:attrName>
                                        </p:attrNameLst>
                                      </p:cBhvr>
                                      <p:to>
                                        <p:strVal val="visible"/>
                                      </p:to>
                                    </p:set>
                                    <p:animEffect transition="in" filter="fade">
                                      <p:cBhvr>
                                        <p:cTn id="19" dur="500"/>
                                        <p:tgtEl>
                                          <p:spTgt spid="15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4">
                                            <p:txEl>
                                              <p:pRg st="0" end="0"/>
                                            </p:txEl>
                                          </p:spTgt>
                                        </p:tgtEl>
                                        <p:attrNameLst>
                                          <p:attrName>style.visibility</p:attrName>
                                        </p:attrNameLst>
                                      </p:cBhvr>
                                      <p:to>
                                        <p:strVal val="visible"/>
                                      </p:to>
                                    </p:set>
                                    <p:animEffect transition="in" filter="fade">
                                      <p:cBhvr>
                                        <p:cTn id="24" dur="500"/>
                                        <p:tgtEl>
                                          <p:spTgt spid="154">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4">
                                            <p:txEl>
                                              <p:pRg st="1" end="1"/>
                                            </p:txEl>
                                          </p:spTgt>
                                        </p:tgtEl>
                                        <p:attrNameLst>
                                          <p:attrName>style.visibility</p:attrName>
                                        </p:attrNameLst>
                                      </p:cBhvr>
                                      <p:to>
                                        <p:strVal val="visible"/>
                                      </p:to>
                                    </p:set>
                                    <p:animEffect transition="in" filter="fade">
                                      <p:cBhvr>
                                        <p:cTn id="27" dur="500"/>
                                        <p:tgtEl>
                                          <p:spTgt spid="154">
                                            <p:txEl>
                                              <p:pRg st="1" end="1"/>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4">
                                            <p:txEl>
                                              <p:pRg st="2" end="2"/>
                                            </p:txEl>
                                          </p:spTgt>
                                        </p:tgtEl>
                                        <p:attrNameLst>
                                          <p:attrName>style.visibility</p:attrName>
                                        </p:attrNameLst>
                                      </p:cBhvr>
                                      <p:to>
                                        <p:strVal val="visible"/>
                                      </p:to>
                                    </p:set>
                                    <p:animEffect transition="in" filter="fade">
                                      <p:cBhvr>
                                        <p:cTn id="30" dur="500"/>
                                        <p:tgtEl>
                                          <p:spTgt spid="154">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5">
                                            <p:txEl>
                                              <p:pRg st="0" end="0"/>
                                            </p:txEl>
                                          </p:spTgt>
                                        </p:tgtEl>
                                        <p:attrNameLst>
                                          <p:attrName>style.visibility</p:attrName>
                                        </p:attrNameLst>
                                      </p:cBhvr>
                                      <p:to>
                                        <p:strVal val="visible"/>
                                      </p:to>
                                    </p:set>
                                    <p:animEffect transition="in" filter="fade">
                                      <p:cBhvr>
                                        <p:cTn id="35" dur="500"/>
                                        <p:tgtEl>
                                          <p:spTgt spid="155">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55">
                                            <p:txEl>
                                              <p:pRg st="1" end="1"/>
                                            </p:txEl>
                                          </p:spTgt>
                                        </p:tgtEl>
                                        <p:attrNameLst>
                                          <p:attrName>style.visibility</p:attrName>
                                        </p:attrNameLst>
                                      </p:cBhvr>
                                      <p:to>
                                        <p:strVal val="visible"/>
                                      </p:to>
                                    </p:set>
                                    <p:animEffect transition="in" filter="fade">
                                      <p:cBhvr>
                                        <p:cTn id="38" dur="500"/>
                                        <p:tgtEl>
                                          <p:spTgt spid="155">
                                            <p:txEl>
                                              <p:pRg st="1" end="1"/>
                                            </p:tx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5">
                                            <p:txEl>
                                              <p:pRg st="2" end="2"/>
                                            </p:txEl>
                                          </p:spTgt>
                                        </p:tgtEl>
                                        <p:attrNameLst>
                                          <p:attrName>style.visibility</p:attrName>
                                        </p:attrNameLst>
                                      </p:cBhvr>
                                      <p:to>
                                        <p:strVal val="visible"/>
                                      </p:to>
                                    </p:set>
                                    <p:animEffect transition="in" filter="fade">
                                      <p:cBhvr>
                                        <p:cTn id="41" dur="500"/>
                                        <p:tgtEl>
                                          <p:spTgt spid="155">
                                            <p:txEl>
                                              <p:pRg st="2" end="2"/>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55">
                                            <p:txEl>
                                              <p:pRg st="3" end="3"/>
                                            </p:txEl>
                                          </p:spTgt>
                                        </p:tgtEl>
                                        <p:attrNameLst>
                                          <p:attrName>style.visibility</p:attrName>
                                        </p:attrNameLst>
                                      </p:cBhvr>
                                      <p:to>
                                        <p:strVal val="visible"/>
                                      </p:to>
                                    </p:set>
                                    <p:animEffect transition="in" filter="fade">
                                      <p:cBhvr>
                                        <p:cTn id="44" dur="500"/>
                                        <p:tgtEl>
                                          <p:spTgt spid="1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 grpId="0" uiExpand="1" build="p"/>
      <p:bldP spid="154" grpId="0" uiExpand="1" build="p"/>
      <p:bldP spid="155"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913F0D-7C55-483D-14D0-82DF64208BA2}"/>
              </a:ext>
            </a:extLst>
          </p:cNvPr>
          <p:cNvSpPr>
            <a:spLocks noGrp="1"/>
          </p:cNvSpPr>
          <p:nvPr>
            <p:ph type="title"/>
          </p:nvPr>
        </p:nvSpPr>
        <p:spPr>
          <a:xfrm>
            <a:off x="1" y="-20320"/>
            <a:ext cx="9143999" cy="993775"/>
          </a:xfrm>
        </p:spPr>
        <p:txBody>
          <a:bodyPr>
            <a:noAutofit/>
          </a:bodyPr>
          <a:lstStyle/>
          <a:p>
            <a:pPr algn="ctr"/>
            <a:r>
              <a:rPr lang="en-US" sz="2100" b="1" dirty="0">
                <a:latin typeface="Helvetica" pitchFamily="2" charset="0"/>
              </a:rPr>
              <a:t>Student gains in math (points), by principal experience, for principals with low-access and high-access to professional development (CA)</a:t>
            </a:r>
            <a:endParaRPr lang="en-US" sz="2100" dirty="0"/>
          </a:p>
        </p:txBody>
      </p:sp>
      <p:sp>
        <p:nvSpPr>
          <p:cNvPr id="5" name="Text Placeholder 4">
            <a:extLst>
              <a:ext uri="{FF2B5EF4-FFF2-40B4-BE49-F238E27FC236}">
                <a16:creationId xmlns:a16="http://schemas.microsoft.com/office/drawing/2014/main" id="{EB7E26F2-FF34-8171-F178-236D4FDBDE19}"/>
              </a:ext>
            </a:extLst>
          </p:cNvPr>
          <p:cNvSpPr>
            <a:spLocks noGrp="1"/>
          </p:cNvSpPr>
          <p:nvPr>
            <p:ph type="body" sz="quarter" idx="4294967295"/>
          </p:nvPr>
        </p:nvSpPr>
        <p:spPr>
          <a:xfrm>
            <a:off x="-102482" y="4813751"/>
            <a:ext cx="3960105" cy="313500"/>
          </a:xfrm>
        </p:spPr>
        <p:txBody>
          <a:bodyPr>
            <a:normAutofit/>
          </a:bodyPr>
          <a:lstStyle/>
          <a:p>
            <a:pPr algn="r"/>
            <a:r>
              <a:rPr lang="en-US" sz="1100"/>
              <a:t>Source: Campoli, Darling-Hammond, </a:t>
            </a:r>
            <a:r>
              <a:rPr lang="en-US" sz="1100" err="1"/>
              <a:t>Podolsky</a:t>
            </a:r>
            <a:r>
              <a:rPr lang="en-US" sz="1100"/>
              <a:t>, and Levin, 2023</a:t>
            </a:r>
          </a:p>
        </p:txBody>
      </p:sp>
      <p:pic>
        <p:nvPicPr>
          <p:cNvPr id="2" name="Picture 1">
            <a:extLst>
              <a:ext uri="{FF2B5EF4-FFF2-40B4-BE49-F238E27FC236}">
                <a16:creationId xmlns:a16="http://schemas.microsoft.com/office/drawing/2014/main" id="{4D3CCA2E-5BC1-6C4A-2AE0-F06163AD8419}"/>
              </a:ext>
            </a:extLst>
          </p:cNvPr>
          <p:cNvPicPr>
            <a:picLocks noChangeAspect="1"/>
          </p:cNvPicPr>
          <p:nvPr/>
        </p:nvPicPr>
        <p:blipFill>
          <a:blip r:embed="rId3"/>
          <a:stretch>
            <a:fillRect/>
          </a:stretch>
        </p:blipFill>
        <p:spPr>
          <a:xfrm>
            <a:off x="667767" y="960076"/>
            <a:ext cx="7808466" cy="3853675"/>
          </a:xfrm>
          <a:prstGeom prst="rect">
            <a:avLst/>
          </a:prstGeom>
          <a:ln w="19050">
            <a:solidFill>
              <a:schemeClr val="accent1">
                <a:shade val="15000"/>
              </a:schemeClr>
            </a:solidFill>
          </a:ln>
        </p:spPr>
      </p:pic>
      <p:sp>
        <p:nvSpPr>
          <p:cNvPr id="4" name="Rectangle 3">
            <a:extLst>
              <a:ext uri="{FF2B5EF4-FFF2-40B4-BE49-F238E27FC236}">
                <a16:creationId xmlns:a16="http://schemas.microsoft.com/office/drawing/2014/main" id="{2982914A-C85E-F236-53C5-618AB159D33C}"/>
              </a:ext>
            </a:extLst>
          </p:cNvPr>
          <p:cNvSpPr/>
          <p:nvPr/>
        </p:nvSpPr>
        <p:spPr>
          <a:xfrm>
            <a:off x="2328334" y="1320800"/>
            <a:ext cx="1529290" cy="2904067"/>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7784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913F0D-7C55-483D-14D0-82DF64208BA2}"/>
              </a:ext>
            </a:extLst>
          </p:cNvPr>
          <p:cNvSpPr>
            <a:spLocks noGrp="1"/>
          </p:cNvSpPr>
          <p:nvPr>
            <p:ph type="title"/>
          </p:nvPr>
        </p:nvSpPr>
        <p:spPr>
          <a:xfrm>
            <a:off x="572570" y="53797"/>
            <a:ext cx="8451790" cy="993775"/>
          </a:xfrm>
        </p:spPr>
        <p:txBody>
          <a:bodyPr>
            <a:noAutofit/>
          </a:bodyPr>
          <a:lstStyle/>
          <a:p>
            <a:r>
              <a:rPr lang="en-US" sz="2700" b="1"/>
              <a:t>Gains most notable for </a:t>
            </a:r>
            <a:r>
              <a:rPr lang="en-HK" sz="2700" b="1"/>
              <a:t>Black, Latino/a, and </a:t>
            </a:r>
            <a:br>
              <a:rPr lang="en-HK" sz="2700" b="1"/>
            </a:br>
            <a:r>
              <a:rPr lang="en-HK" sz="2700" b="1"/>
              <a:t>Native American students</a:t>
            </a:r>
            <a:endParaRPr lang="en-US" sz="2700"/>
          </a:p>
        </p:txBody>
      </p:sp>
      <p:sp>
        <p:nvSpPr>
          <p:cNvPr id="5" name="Text Placeholder 4">
            <a:extLst>
              <a:ext uri="{FF2B5EF4-FFF2-40B4-BE49-F238E27FC236}">
                <a16:creationId xmlns:a16="http://schemas.microsoft.com/office/drawing/2014/main" id="{EB7E26F2-FF34-8171-F178-236D4FDBDE19}"/>
              </a:ext>
            </a:extLst>
          </p:cNvPr>
          <p:cNvSpPr>
            <a:spLocks noGrp="1"/>
          </p:cNvSpPr>
          <p:nvPr>
            <p:ph type="body" sz="quarter" idx="4294967295"/>
          </p:nvPr>
        </p:nvSpPr>
        <p:spPr>
          <a:xfrm>
            <a:off x="572570" y="4690503"/>
            <a:ext cx="3960105" cy="313500"/>
          </a:xfrm>
        </p:spPr>
        <p:txBody>
          <a:bodyPr>
            <a:normAutofit/>
          </a:bodyPr>
          <a:lstStyle/>
          <a:p>
            <a:pPr algn="r"/>
            <a:r>
              <a:rPr lang="en-US" sz="1100"/>
              <a:t>Source: Campoli, Darling-Hammond, Podolsky, and Levin, 2022</a:t>
            </a:r>
          </a:p>
        </p:txBody>
      </p:sp>
      <p:pic>
        <p:nvPicPr>
          <p:cNvPr id="2" name="Picture 1">
            <a:extLst>
              <a:ext uri="{FF2B5EF4-FFF2-40B4-BE49-F238E27FC236}">
                <a16:creationId xmlns:a16="http://schemas.microsoft.com/office/drawing/2014/main" id="{AA751251-E536-475A-6E52-0BCF7F054F58}"/>
              </a:ext>
            </a:extLst>
          </p:cNvPr>
          <p:cNvPicPr>
            <a:picLocks noChangeAspect="1"/>
          </p:cNvPicPr>
          <p:nvPr/>
        </p:nvPicPr>
        <p:blipFill>
          <a:blip r:embed="rId3"/>
          <a:stretch>
            <a:fillRect/>
          </a:stretch>
        </p:blipFill>
        <p:spPr>
          <a:xfrm>
            <a:off x="636310" y="1000161"/>
            <a:ext cx="7567653" cy="3685403"/>
          </a:xfrm>
          <a:prstGeom prst="rect">
            <a:avLst/>
          </a:prstGeom>
        </p:spPr>
      </p:pic>
      <p:sp>
        <p:nvSpPr>
          <p:cNvPr id="6" name="Rectangle: Rounded Corners 5">
            <a:extLst>
              <a:ext uri="{FF2B5EF4-FFF2-40B4-BE49-F238E27FC236}">
                <a16:creationId xmlns:a16="http://schemas.microsoft.com/office/drawing/2014/main" id="{B06AAA06-CF61-8D26-2FB5-5C42D673BC66}"/>
              </a:ext>
            </a:extLst>
          </p:cNvPr>
          <p:cNvSpPr/>
          <p:nvPr/>
        </p:nvSpPr>
        <p:spPr>
          <a:xfrm>
            <a:off x="1995054" y="1615045"/>
            <a:ext cx="1436916" cy="2743200"/>
          </a:xfrm>
          <a:prstGeom prst="roundRect">
            <a:avLst/>
          </a:pr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HK"/>
          </a:p>
        </p:txBody>
      </p:sp>
    </p:spTree>
    <p:extLst>
      <p:ext uri="{BB962C8B-B14F-4D97-AF65-F5344CB8AC3E}">
        <p14:creationId xmlns:p14="http://schemas.microsoft.com/office/powerpoint/2010/main" val="2691590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Access to high-quality principal learning</a:t>
            </a:r>
            <a:endParaRPr/>
          </a:p>
        </p:txBody>
      </p:sp>
    </p:spTree>
    <p:extLst>
      <p:ext uri="{BB962C8B-B14F-4D97-AF65-F5344CB8AC3E}">
        <p14:creationId xmlns:p14="http://schemas.microsoft.com/office/powerpoint/2010/main" val="1582811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913F0D-7C55-483D-14D0-82DF64208BA2}"/>
              </a:ext>
            </a:extLst>
          </p:cNvPr>
          <p:cNvSpPr>
            <a:spLocks noGrp="1"/>
          </p:cNvSpPr>
          <p:nvPr>
            <p:ph type="title"/>
          </p:nvPr>
        </p:nvSpPr>
        <p:spPr>
          <a:xfrm>
            <a:off x="-949568" y="253321"/>
            <a:ext cx="9143999" cy="863792"/>
          </a:xfrm>
        </p:spPr>
        <p:txBody>
          <a:bodyPr>
            <a:noAutofit/>
          </a:bodyPr>
          <a:lstStyle/>
          <a:p>
            <a:pPr algn="ctr" fontAlgn="base">
              <a:lnSpc>
                <a:spcPct val="110000"/>
              </a:lnSpc>
              <a:spcBef>
                <a:spcPts val="450"/>
              </a:spcBef>
              <a:spcAft>
                <a:spcPts val="900"/>
              </a:spcAft>
              <a:buClrTx/>
            </a:pPr>
            <a:r>
              <a:rPr lang="en-US" altLang="en-US" sz="2700" b="1"/>
              <a:t>Access to principal learning is inequitable</a:t>
            </a:r>
            <a:endParaRPr lang="en-US" altLang="en-US" sz="2700"/>
          </a:p>
        </p:txBody>
      </p:sp>
      <p:sp>
        <p:nvSpPr>
          <p:cNvPr id="5" name="Text Placeholder 4">
            <a:extLst>
              <a:ext uri="{FF2B5EF4-FFF2-40B4-BE49-F238E27FC236}">
                <a16:creationId xmlns:a16="http://schemas.microsoft.com/office/drawing/2014/main" id="{EB7E26F2-FF34-8171-F178-236D4FDBDE19}"/>
              </a:ext>
            </a:extLst>
          </p:cNvPr>
          <p:cNvSpPr>
            <a:spLocks noGrp="1"/>
          </p:cNvSpPr>
          <p:nvPr>
            <p:ph type="body" sz="quarter" idx="4294967295"/>
          </p:nvPr>
        </p:nvSpPr>
        <p:spPr>
          <a:xfrm>
            <a:off x="442888" y="4407112"/>
            <a:ext cx="8033600" cy="261610"/>
          </a:xfrm>
        </p:spPr>
        <p:txBody>
          <a:bodyPr>
            <a:normAutofit fontScale="62500" lnSpcReduction="20000"/>
          </a:bodyPr>
          <a:lstStyle/>
          <a:p>
            <a:r>
              <a:rPr lang="en-US"/>
              <a:t>Source: National Principal Survey</a:t>
            </a:r>
          </a:p>
        </p:txBody>
      </p:sp>
      <p:graphicFrame>
        <p:nvGraphicFramePr>
          <p:cNvPr id="2" name="Chart 1">
            <a:extLst>
              <a:ext uri="{FF2B5EF4-FFF2-40B4-BE49-F238E27FC236}">
                <a16:creationId xmlns:a16="http://schemas.microsoft.com/office/drawing/2014/main" id="{4427649A-3048-F7FD-A91F-D28212710382}"/>
              </a:ext>
            </a:extLst>
          </p:cNvPr>
          <p:cNvGraphicFramePr/>
          <p:nvPr/>
        </p:nvGraphicFramePr>
        <p:xfrm>
          <a:off x="442889" y="1187318"/>
          <a:ext cx="8258223" cy="314958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411614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7"/>
          <p:cNvSpPr txBox="1">
            <a:spLocks noGrp="1"/>
          </p:cNvSpPr>
          <p:nvPr>
            <p:ph type="title"/>
          </p:nvPr>
        </p:nvSpPr>
        <p:spPr>
          <a:xfrm>
            <a:off x="591956" y="107853"/>
            <a:ext cx="7960087" cy="863791"/>
          </a:xfrm>
        </p:spPr>
        <p:txBody>
          <a:bodyPr spcFirstLastPara="1" vert="horz" wrap="square" lIns="91425" tIns="91425" rIns="91425" bIns="91425" rtlCol="0" anchor="b" anchorCtr="0">
            <a:noAutofit/>
          </a:bodyPr>
          <a:lstStyle/>
          <a:p>
            <a:pPr lvl="0"/>
            <a:r>
              <a:rPr lang="en-US" sz="2700" b="1"/>
              <a:t>Access to high-leverage learning is relatively rare </a:t>
            </a:r>
          </a:p>
        </p:txBody>
      </p:sp>
      <p:graphicFrame>
        <p:nvGraphicFramePr>
          <p:cNvPr id="4" name="Chart 3">
            <a:extLst>
              <a:ext uri="{FF2B5EF4-FFF2-40B4-BE49-F238E27FC236}">
                <a16:creationId xmlns:a16="http://schemas.microsoft.com/office/drawing/2014/main" id="{0F66B46B-EA2C-F8BB-B9B0-CDAB29B9E41C}"/>
              </a:ext>
            </a:extLst>
          </p:cNvPr>
          <p:cNvGraphicFramePr/>
          <p:nvPr>
            <p:extLst>
              <p:ext uri="{D42A27DB-BD31-4B8C-83A1-F6EECF244321}">
                <p14:modId xmlns:p14="http://schemas.microsoft.com/office/powerpoint/2010/main" val="1846766935"/>
              </p:ext>
            </p:extLst>
          </p:nvPr>
        </p:nvGraphicFramePr>
        <p:xfrm>
          <a:off x="628651" y="1046679"/>
          <a:ext cx="7669188" cy="3416395"/>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 Placeholder 4">
            <a:extLst>
              <a:ext uri="{FF2B5EF4-FFF2-40B4-BE49-F238E27FC236}">
                <a16:creationId xmlns:a16="http://schemas.microsoft.com/office/drawing/2014/main" id="{C5E73C78-F25C-E3DF-AA5F-051B245A91A4}"/>
              </a:ext>
            </a:extLst>
          </p:cNvPr>
          <p:cNvSpPr txBox="1">
            <a:spLocks/>
          </p:cNvSpPr>
          <p:nvPr/>
        </p:nvSpPr>
        <p:spPr>
          <a:xfrm>
            <a:off x="2896895" y="4381329"/>
            <a:ext cx="5329836" cy="313500"/>
          </a:xfrm>
          <a:prstGeom prst="rect">
            <a:avLst/>
          </a:prstGeom>
        </p:spPr>
        <p:txBody>
          <a:bodyPr>
            <a:normAutofit/>
          </a:bodyPr>
          <a:lstStyle>
            <a:defPPr marR="0" lvl="0" algn="l" rtl="0">
              <a:lnSpc>
                <a:spcPct val="100000"/>
              </a:lnSpc>
              <a:spcBef>
                <a:spcPts val="0"/>
              </a:spcBef>
              <a:spcAft>
                <a:spcPts val="0"/>
              </a:spcAft>
            </a:defPPr>
            <a:lvl1pPr marR="0" lvl="0" algn="l" rtl="0" eaLnBrk="1" hangingPunct="1">
              <a:lnSpc>
                <a:spcPct val="110000"/>
              </a:lnSpc>
              <a:spcBef>
                <a:spcPts val="0"/>
              </a:spcBef>
              <a:spcAft>
                <a:spcPts val="0"/>
              </a:spcAft>
              <a:buClr>
                <a:schemeClr val="tx1"/>
              </a:buClr>
              <a:buFont typeface="Arial"/>
              <a:defRPr sz="1800" b="0" i="0" u="none" strike="noStrike" cap="none">
                <a:solidFill>
                  <a:schemeClr val="tx1"/>
                </a:solidFill>
                <a:latin typeface="+mn-lt"/>
                <a:ea typeface="Arial" panose="020B0604020202020204" pitchFamily="34" charset="0"/>
                <a:cs typeface="Arial" panose="020B0604020202020204" pitchFamily="34" charset="0"/>
                <a:sym typeface="Arial"/>
              </a:defRPr>
            </a:lvl1pPr>
            <a:lvl2pPr marR="0" lvl="1"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2pPr>
            <a:lvl3pPr marR="0" lvl="2"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3pPr>
            <a:lvl4pPr marR="0" lvl="3"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4pPr>
            <a:lvl5pPr marR="0" lvl="4" algn="l" rtl="0" eaLnBrk="1" hangingPunct="1">
              <a:lnSpc>
                <a:spcPct val="110000"/>
              </a:lnSpc>
              <a:spcBef>
                <a:spcPts val="0"/>
              </a:spcBef>
              <a:spcAft>
                <a:spcPts val="0"/>
              </a:spcAft>
              <a:buClr>
                <a:srgbClr val="000000"/>
              </a:buClr>
              <a:buFont typeface="Arial"/>
              <a:defRPr sz="1800" b="0" i="0" u="none" strike="noStrike" cap="none">
                <a:solidFill>
                  <a:schemeClr val="tx1"/>
                </a:solidFill>
                <a:latin typeface="+mn-lt"/>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r"/>
            <a:r>
              <a:rPr lang="en-US" sz="1100"/>
              <a:t>Source: National Principal Survey</a:t>
            </a:r>
          </a:p>
        </p:txBody>
      </p:sp>
    </p:spTree>
    <p:extLst>
      <p:ext uri="{BB962C8B-B14F-4D97-AF65-F5344CB8AC3E}">
        <p14:creationId xmlns:p14="http://schemas.microsoft.com/office/powerpoint/2010/main" val="3463180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1"/>
          <p:cNvSpPr txBox="1">
            <a:spLocks noGrp="1"/>
          </p:cNvSpPr>
          <p:nvPr>
            <p:ph type="title"/>
          </p:nvPr>
        </p:nvSpPr>
        <p:spPr>
          <a:xfrm>
            <a:off x="5738447" y="839238"/>
            <a:ext cx="3201286" cy="3465023"/>
          </a:xfrm>
        </p:spPr>
        <p:txBody>
          <a:bodyPr spcFirstLastPara="1" vert="horz" wrap="square" lIns="91425" tIns="91425" rIns="91425" bIns="91425" rtlCol="0" anchor="b" anchorCtr="0">
            <a:noAutofit/>
          </a:bodyPr>
          <a:lstStyle/>
          <a:p>
            <a:r>
              <a:rPr lang="en-US" sz="3000" dirty="0"/>
              <a:t>What Can Superintendents Do? </a:t>
            </a:r>
            <a:br>
              <a:rPr lang="en-US" sz="3000" dirty="0"/>
            </a:br>
            <a:br>
              <a:rPr lang="en-US" sz="3000" dirty="0"/>
            </a:br>
            <a:br>
              <a:rPr lang="en-US" sz="3000" dirty="0"/>
            </a:br>
            <a:endParaRPr lang="en-US" sz="3000" dirty="0"/>
          </a:p>
        </p:txBody>
      </p:sp>
      <p:pic>
        <p:nvPicPr>
          <p:cNvPr id="6" name="Picture 5">
            <a:extLst>
              <a:ext uri="{FF2B5EF4-FFF2-40B4-BE49-F238E27FC236}">
                <a16:creationId xmlns:a16="http://schemas.microsoft.com/office/drawing/2014/main" id="{17435413-49CB-7BDE-4CEF-5328A61B6D17}"/>
              </a:ext>
            </a:extLst>
          </p:cNvPr>
          <p:cNvPicPr>
            <a:picLocks noChangeAspect="1"/>
          </p:cNvPicPr>
          <p:nvPr/>
        </p:nvPicPr>
        <p:blipFill>
          <a:blip r:embed="rId3"/>
          <a:stretch>
            <a:fillRect/>
          </a:stretch>
        </p:blipFill>
        <p:spPr>
          <a:xfrm>
            <a:off x="1" y="1"/>
            <a:ext cx="5430743" cy="4577747"/>
          </a:xfrm>
          <a:prstGeom prst="rect">
            <a:avLst/>
          </a:prstGeom>
        </p:spPr>
      </p:pic>
    </p:spTree>
    <p:extLst>
      <p:ext uri="{BB962C8B-B14F-4D97-AF65-F5344CB8AC3E}">
        <p14:creationId xmlns:p14="http://schemas.microsoft.com/office/powerpoint/2010/main" val="32079284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5" name="Google Shape;125;p17"/>
          <p:cNvSpPr txBox="1">
            <a:spLocks noGrp="1"/>
          </p:cNvSpPr>
          <p:nvPr>
            <p:ph type="body" idx="1"/>
          </p:nvPr>
        </p:nvSpPr>
        <p:spPr>
          <a:xfrm>
            <a:off x="628650" y="1119117"/>
            <a:ext cx="7886700" cy="3326428"/>
          </a:xfrm>
        </p:spPr>
        <p:txBody>
          <a:bodyPr spcFirstLastPara="1" vert="horz" wrap="square" lIns="91425" tIns="91425" rIns="91425" bIns="91425" rtlCol="0" anchor="t" anchorCtr="0">
            <a:noAutofit/>
          </a:bodyPr>
          <a:lstStyle/>
          <a:p>
            <a:pPr lvl="0"/>
            <a:r>
              <a:rPr lang="en-US" sz="2400" dirty="0"/>
              <a:t>Ensure high-quality preparation</a:t>
            </a:r>
          </a:p>
          <a:p>
            <a:pPr lvl="1"/>
            <a:r>
              <a:rPr lang="en-US" sz="2000" dirty="0"/>
              <a:t>Create pipelines for recruiting and preparing dynamic teacher leaders into the principalship </a:t>
            </a:r>
          </a:p>
          <a:p>
            <a:pPr lvl="1"/>
            <a:r>
              <a:rPr lang="en-US" sz="2000" dirty="0"/>
              <a:t>Subsidize costs for training, especially for year-long internships </a:t>
            </a:r>
          </a:p>
          <a:p>
            <a:r>
              <a:rPr lang="en-US" sz="2400" dirty="0"/>
              <a:t>Invest strategically in professional learning </a:t>
            </a:r>
            <a:endParaRPr lang="en-US" sz="2000" dirty="0"/>
          </a:p>
          <a:p>
            <a:pPr lvl="1"/>
            <a:r>
              <a:rPr lang="en-US" sz="2000" dirty="0"/>
              <a:t>Build strong learning bridges for assistant principals </a:t>
            </a:r>
          </a:p>
          <a:p>
            <a:pPr lvl="1"/>
            <a:r>
              <a:rPr lang="en-US" sz="2000" dirty="0">
                <a:solidFill>
                  <a:schemeClr val="tx1"/>
                </a:solidFill>
              </a:rPr>
              <a:t>Support high-leverage approaches (cohorts and networks, PLCs, walk-throughs for sharing practice, mentoring, coaching) </a:t>
            </a:r>
          </a:p>
          <a:p>
            <a:pPr lvl="1"/>
            <a:endParaRPr lang="en-US" sz="2400" dirty="0">
              <a:solidFill>
                <a:schemeClr val="tx1"/>
              </a:solidFill>
            </a:endParaRPr>
          </a:p>
        </p:txBody>
      </p:sp>
      <p:sp>
        <p:nvSpPr>
          <p:cNvPr id="124" name="Google Shape;124;p17"/>
          <p:cNvSpPr txBox="1">
            <a:spLocks noGrp="1"/>
          </p:cNvSpPr>
          <p:nvPr>
            <p:ph type="title"/>
          </p:nvPr>
        </p:nvSpPr>
        <p:spPr>
          <a:xfrm>
            <a:off x="628650" y="274639"/>
            <a:ext cx="7886700" cy="844478"/>
          </a:xfrm>
        </p:spPr>
        <p:txBody>
          <a:bodyPr spcFirstLastPara="1" vert="horz" wrap="square" lIns="91425" tIns="91425" rIns="91425" bIns="91425" rtlCol="0" anchor="b" anchorCtr="0">
            <a:noAutofit/>
          </a:bodyPr>
          <a:lstStyle/>
          <a:p>
            <a:pPr lvl="0" algn="ctr"/>
            <a:r>
              <a:rPr lang="en-US" sz="2700" b="1" dirty="0"/>
              <a:t>Professional Learning </a:t>
            </a:r>
          </a:p>
        </p:txBody>
      </p:sp>
    </p:spTree>
    <p:extLst>
      <p:ext uri="{BB962C8B-B14F-4D97-AF65-F5344CB8AC3E}">
        <p14:creationId xmlns:p14="http://schemas.microsoft.com/office/powerpoint/2010/main" val="2401855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5">
                                            <p:txEl>
                                              <p:pRg st="0" end="0"/>
                                            </p:txEl>
                                          </p:spTgt>
                                        </p:tgtEl>
                                        <p:attrNameLst>
                                          <p:attrName>style.visibility</p:attrName>
                                        </p:attrNameLst>
                                      </p:cBhvr>
                                      <p:to>
                                        <p:strVal val="visible"/>
                                      </p:to>
                                    </p:set>
                                    <p:animEffect transition="in" filter="fade">
                                      <p:cBhvr>
                                        <p:cTn id="7" dur="500"/>
                                        <p:tgtEl>
                                          <p:spTgt spid="12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5">
                                            <p:txEl>
                                              <p:pRg st="1" end="1"/>
                                            </p:txEl>
                                          </p:spTgt>
                                        </p:tgtEl>
                                        <p:attrNameLst>
                                          <p:attrName>style.visibility</p:attrName>
                                        </p:attrNameLst>
                                      </p:cBhvr>
                                      <p:to>
                                        <p:strVal val="visible"/>
                                      </p:to>
                                    </p:set>
                                    <p:animEffect transition="in" filter="fade">
                                      <p:cBhvr>
                                        <p:cTn id="10" dur="500"/>
                                        <p:tgtEl>
                                          <p:spTgt spid="125">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5">
                                            <p:txEl>
                                              <p:pRg st="2" end="2"/>
                                            </p:txEl>
                                          </p:spTgt>
                                        </p:tgtEl>
                                        <p:attrNameLst>
                                          <p:attrName>style.visibility</p:attrName>
                                        </p:attrNameLst>
                                      </p:cBhvr>
                                      <p:to>
                                        <p:strVal val="visible"/>
                                      </p:to>
                                    </p:set>
                                    <p:animEffect transition="in" filter="fade">
                                      <p:cBhvr>
                                        <p:cTn id="13" dur="500"/>
                                        <p:tgtEl>
                                          <p:spTgt spid="12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5">
                                            <p:txEl>
                                              <p:pRg st="3" end="3"/>
                                            </p:txEl>
                                          </p:spTgt>
                                        </p:tgtEl>
                                        <p:attrNameLst>
                                          <p:attrName>style.visibility</p:attrName>
                                        </p:attrNameLst>
                                      </p:cBhvr>
                                      <p:to>
                                        <p:strVal val="visible"/>
                                      </p:to>
                                    </p:set>
                                    <p:animEffect transition="in" filter="fade">
                                      <p:cBhvr>
                                        <p:cTn id="18" dur="500"/>
                                        <p:tgtEl>
                                          <p:spTgt spid="125">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5">
                                            <p:txEl>
                                              <p:pRg st="4" end="4"/>
                                            </p:txEl>
                                          </p:spTgt>
                                        </p:tgtEl>
                                        <p:attrNameLst>
                                          <p:attrName>style.visibility</p:attrName>
                                        </p:attrNameLst>
                                      </p:cBhvr>
                                      <p:to>
                                        <p:strVal val="visible"/>
                                      </p:to>
                                    </p:set>
                                    <p:animEffect transition="in" filter="fade">
                                      <p:cBhvr>
                                        <p:cTn id="21" dur="500"/>
                                        <p:tgtEl>
                                          <p:spTgt spid="125">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5">
                                            <p:txEl>
                                              <p:pRg st="5" end="5"/>
                                            </p:txEl>
                                          </p:spTgt>
                                        </p:tgtEl>
                                        <p:attrNameLst>
                                          <p:attrName>style.visibility</p:attrName>
                                        </p:attrNameLst>
                                      </p:cBhvr>
                                      <p:to>
                                        <p:strVal val="visible"/>
                                      </p:to>
                                    </p:set>
                                    <p:animEffect transition="in" filter="fade">
                                      <p:cBhvr>
                                        <p:cTn id="24" dur="500"/>
                                        <p:tgtEl>
                                          <p:spTgt spid="1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F6DAA19-F56E-BA74-19D6-835B7BD99217}"/>
              </a:ext>
            </a:extLst>
          </p:cNvPr>
          <p:cNvSpPr>
            <a:spLocks noGrp="1"/>
          </p:cNvSpPr>
          <p:nvPr>
            <p:ph type="body" idx="1"/>
          </p:nvPr>
        </p:nvSpPr>
        <p:spPr>
          <a:xfrm>
            <a:off x="628650" y="1167333"/>
            <a:ext cx="7886700" cy="3190353"/>
          </a:xfrm>
        </p:spPr>
        <p:txBody>
          <a:bodyPr/>
          <a:lstStyle/>
          <a:p>
            <a:r>
              <a:rPr lang="en-US" sz="2400" dirty="0"/>
              <a:t>Establish principal stability as a goal, and create productive mechanisms for principal feedback, evaluation, and mentoring </a:t>
            </a:r>
          </a:p>
          <a:p>
            <a:r>
              <a:rPr lang="en-US" sz="2400" dirty="0"/>
              <a:t>Create succession plans to minimize disruption</a:t>
            </a:r>
          </a:p>
          <a:p>
            <a:pPr lvl="0"/>
            <a:r>
              <a:rPr lang="en-US" sz="2400" dirty="0"/>
              <a:t>Attend to working conditions </a:t>
            </a:r>
          </a:p>
          <a:p>
            <a:pPr lvl="1"/>
            <a:r>
              <a:rPr lang="en-US" sz="2400" dirty="0"/>
              <a:t>Decision-making agency </a:t>
            </a:r>
            <a:r>
              <a:rPr lang="en-US" sz="2400"/>
              <a:t>and regular input </a:t>
            </a:r>
            <a:endParaRPr lang="en-US" sz="2400" dirty="0"/>
          </a:p>
          <a:p>
            <a:pPr lvl="1"/>
            <a:r>
              <a:rPr lang="en-US" sz="2400" dirty="0"/>
              <a:t>Central office support</a:t>
            </a:r>
          </a:p>
          <a:p>
            <a:pPr lvl="1"/>
            <a:r>
              <a:rPr lang="en-US" sz="2400" dirty="0"/>
              <a:t>Compensation competitiveness and reliability </a:t>
            </a:r>
          </a:p>
          <a:p>
            <a:pPr marL="533400" lvl="1" indent="0">
              <a:buNone/>
            </a:pPr>
            <a:endParaRPr lang="en-US" sz="2400" dirty="0"/>
          </a:p>
          <a:p>
            <a:pPr marL="114300" indent="0">
              <a:buNone/>
            </a:pPr>
            <a:endParaRPr lang="en-US" dirty="0"/>
          </a:p>
        </p:txBody>
      </p:sp>
      <p:sp>
        <p:nvSpPr>
          <p:cNvPr id="3" name="Title 2">
            <a:extLst>
              <a:ext uri="{FF2B5EF4-FFF2-40B4-BE49-F238E27FC236}">
                <a16:creationId xmlns:a16="http://schemas.microsoft.com/office/drawing/2014/main" id="{05898FA2-9801-0AE4-712B-F95A2557BCB8}"/>
              </a:ext>
            </a:extLst>
          </p:cNvPr>
          <p:cNvSpPr>
            <a:spLocks noGrp="1"/>
          </p:cNvSpPr>
          <p:nvPr>
            <p:ph type="title"/>
          </p:nvPr>
        </p:nvSpPr>
        <p:spPr/>
        <p:txBody>
          <a:bodyPr/>
          <a:lstStyle/>
          <a:p>
            <a:pPr algn="ctr"/>
            <a:r>
              <a:rPr lang="en-US" b="1" dirty="0"/>
              <a:t>Productive Context for Practice</a:t>
            </a:r>
            <a:endParaRPr lang="en-US" dirty="0"/>
          </a:p>
        </p:txBody>
      </p:sp>
      <p:sp>
        <p:nvSpPr>
          <p:cNvPr id="4" name="Slide Number Placeholder 3">
            <a:extLst>
              <a:ext uri="{FF2B5EF4-FFF2-40B4-BE49-F238E27FC236}">
                <a16:creationId xmlns:a16="http://schemas.microsoft.com/office/drawing/2014/main" id="{A4BC037B-DE18-EF1C-8AA4-471E70851BE7}"/>
              </a:ext>
            </a:extLst>
          </p:cNvPr>
          <p:cNvSpPr>
            <a:spLocks noGrp="1"/>
          </p:cNvSpPr>
          <p:nvPr>
            <p:ph type="sldNum" sz="quarter" idx="4"/>
          </p:nvPr>
        </p:nvSpPr>
        <p:spPr/>
        <p:txBody>
          <a:bodyPr/>
          <a:lstStyle/>
          <a:p>
            <a:fld id="{8FE50164-6C9E-C94E-8935-7483CE1EEFCA}" type="slidenum">
              <a:rPr lang="en-US" smtClean="0"/>
              <a:pPr/>
              <a:t>28</a:t>
            </a:fld>
            <a:endParaRPr lang="en-US">
              <a:latin typeface="+mn-lt"/>
            </a:endParaRPr>
          </a:p>
        </p:txBody>
      </p:sp>
    </p:spTree>
    <p:extLst>
      <p:ext uri="{BB962C8B-B14F-4D97-AF65-F5344CB8AC3E}">
        <p14:creationId xmlns:p14="http://schemas.microsoft.com/office/powerpoint/2010/main" val="2564228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1BEF9-02C0-2071-DCBA-AC28031576DE}"/>
              </a:ext>
            </a:extLst>
          </p:cNvPr>
          <p:cNvSpPr>
            <a:spLocks noGrp="1"/>
          </p:cNvSpPr>
          <p:nvPr>
            <p:ph type="ctrTitle"/>
          </p:nvPr>
        </p:nvSpPr>
        <p:spPr>
          <a:xfrm>
            <a:off x="645224" y="1109134"/>
            <a:ext cx="7177975" cy="2618658"/>
          </a:xfrm>
        </p:spPr>
        <p:txBody>
          <a:bodyPr/>
          <a:lstStyle/>
          <a:p>
            <a:pPr algn="ctr"/>
            <a:r>
              <a:rPr lang="en-US"/>
              <a:t>Supporting Principals is the Key Starting Point for Solving Our Education Challenges </a:t>
            </a:r>
          </a:p>
        </p:txBody>
      </p:sp>
    </p:spTree>
    <p:extLst>
      <p:ext uri="{BB962C8B-B14F-4D97-AF65-F5344CB8AC3E}">
        <p14:creationId xmlns:p14="http://schemas.microsoft.com/office/powerpoint/2010/main" val="36137370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CCB5E9C-C104-6BC5-977F-13B9170EB4AD}"/>
              </a:ext>
            </a:extLst>
          </p:cNvPr>
          <p:cNvPicPr>
            <a:picLocks noChangeAspect="1"/>
          </p:cNvPicPr>
          <p:nvPr/>
        </p:nvPicPr>
        <p:blipFill>
          <a:blip r:embed="rId2"/>
          <a:stretch>
            <a:fillRect/>
          </a:stretch>
        </p:blipFill>
        <p:spPr>
          <a:xfrm>
            <a:off x="-62523" y="0"/>
            <a:ext cx="9144000" cy="5143500"/>
          </a:xfrm>
          <a:prstGeom prst="rect">
            <a:avLst/>
          </a:prstGeom>
        </p:spPr>
      </p:pic>
    </p:spTree>
    <p:extLst>
      <p:ext uri="{BB962C8B-B14F-4D97-AF65-F5344CB8AC3E}">
        <p14:creationId xmlns:p14="http://schemas.microsoft.com/office/powerpoint/2010/main" val="38961937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B9A4C-42DA-62FF-91FD-A65A40E62FC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3EC76CC-B43D-2AD8-473E-058B9E99FD8C}"/>
              </a:ext>
            </a:extLst>
          </p:cNvPr>
          <p:cNvPicPr>
            <a:picLocks noChangeAspect="1"/>
          </p:cNvPicPr>
          <p:nvPr/>
        </p:nvPicPr>
        <p:blipFill>
          <a:blip r:embed="rId2"/>
          <a:stretch>
            <a:fillRect/>
          </a:stretch>
        </p:blipFill>
        <p:spPr>
          <a:xfrm>
            <a:off x="0" y="1"/>
            <a:ext cx="9144000" cy="5143500"/>
          </a:xfrm>
          <a:prstGeom prst="rect">
            <a:avLst/>
          </a:prstGeom>
        </p:spPr>
      </p:pic>
    </p:spTree>
    <p:extLst>
      <p:ext uri="{BB962C8B-B14F-4D97-AF65-F5344CB8AC3E}">
        <p14:creationId xmlns:p14="http://schemas.microsoft.com/office/powerpoint/2010/main" val="3972234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5741F-F75C-1576-B3DF-D0BC8445FFC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00E9C2B-A27E-51F3-53B5-2EAFE227FEBC}"/>
              </a:ext>
            </a:extLst>
          </p:cNvPr>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3213188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80032-B9E0-58FE-1276-6350B2FCC16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6DD4663-9226-0CC5-6A9D-2B2DCA435197}"/>
              </a:ext>
            </a:extLst>
          </p:cNvPr>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9493984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grpSp>
        <p:nvGrpSpPr>
          <p:cNvPr id="166" name="Google Shape;166;p45"/>
          <p:cNvGrpSpPr/>
          <p:nvPr/>
        </p:nvGrpSpPr>
        <p:grpSpPr>
          <a:xfrm>
            <a:off x="3140249" y="773700"/>
            <a:ext cx="5950893" cy="556877"/>
            <a:chOff x="0" y="-38100"/>
            <a:chExt cx="1802700" cy="371400"/>
          </a:xfrm>
        </p:grpSpPr>
        <p:sp>
          <p:nvSpPr>
            <p:cNvPr id="167" name="Google Shape;167;p45"/>
            <p:cNvSpPr/>
            <p:nvPr/>
          </p:nvSpPr>
          <p:spPr>
            <a:xfrm>
              <a:off x="0" y="0"/>
              <a:ext cx="1802599" cy="333248"/>
            </a:xfrm>
            <a:custGeom>
              <a:avLst/>
              <a:gdLst/>
              <a:ahLst/>
              <a:cxnLst/>
              <a:rect l="l" t="t" r="r" b="b"/>
              <a:pathLst>
                <a:path w="1802599" h="333248" extrusionOk="0">
                  <a:moveTo>
                    <a:pt x="0" y="0"/>
                  </a:moveTo>
                  <a:lnTo>
                    <a:pt x="1802599" y="0"/>
                  </a:lnTo>
                  <a:lnTo>
                    <a:pt x="1802599" y="333248"/>
                  </a:lnTo>
                  <a:lnTo>
                    <a:pt x="0" y="333248"/>
                  </a:lnTo>
                  <a:close/>
                </a:path>
              </a:pathLst>
            </a:custGeom>
            <a:solidFill>
              <a:srgbClr val="76D2F6">
                <a:alpha val="94900"/>
              </a:srgbClr>
            </a:solidFill>
            <a:ln>
              <a:noFill/>
            </a:ln>
          </p:spPr>
        </p:sp>
        <p:sp>
          <p:nvSpPr>
            <p:cNvPr id="168" name="Google Shape;168;p45"/>
            <p:cNvSpPr txBox="1"/>
            <p:nvPr/>
          </p:nvSpPr>
          <p:spPr>
            <a:xfrm>
              <a:off x="0" y="-38100"/>
              <a:ext cx="1802700" cy="371400"/>
            </a:xfrm>
            <a:prstGeom prst="rect">
              <a:avLst/>
            </a:prstGeom>
            <a:noFill/>
            <a:ln>
              <a:noFill/>
            </a:ln>
          </p:spPr>
          <p:txBody>
            <a:bodyPr spcFirstLastPara="1" wrap="square" lIns="25975" tIns="25975" rIns="25975" bIns="25975" anchor="ctr" anchorCtr="0">
              <a:noAutofit/>
            </a:bodyPr>
            <a:lstStyle/>
            <a:p>
              <a:pPr marL="0" marR="0" lvl="0" indent="0" algn="ctr" defTabSz="914400" rtl="0" eaLnBrk="1" fontAlgn="auto" latinLnBrk="0" hangingPunct="1">
                <a:lnSpc>
                  <a:spcPct val="143166"/>
                </a:lnSpc>
                <a:spcBef>
                  <a:spcPts val="0"/>
                </a:spcBef>
                <a:spcAft>
                  <a:spcPts val="0"/>
                </a:spcAft>
                <a:buClr>
                  <a:srgbClr val="000000"/>
                </a:buClr>
                <a:buSzTx/>
                <a:buFont typeface="Arial"/>
                <a:buNone/>
                <a:tabLst/>
                <a:defRPr/>
              </a:pPr>
              <a:endParaRPr kumimoji="0" sz="9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169" name="Google Shape;169;p45"/>
          <p:cNvSpPr txBox="1"/>
          <p:nvPr/>
        </p:nvSpPr>
        <p:spPr>
          <a:xfrm>
            <a:off x="4020054" y="962975"/>
            <a:ext cx="4696800" cy="215400"/>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40009"/>
              </a:lnSpc>
              <a:spcBef>
                <a:spcPts val="0"/>
              </a:spcBef>
              <a:spcAft>
                <a:spcPts val="0"/>
              </a:spcAft>
              <a:buClr>
                <a:srgbClr val="000000"/>
              </a:buClr>
              <a:buSzTx/>
              <a:buFont typeface="Arial"/>
              <a:buNone/>
              <a:tabLst/>
              <a:defRPr/>
            </a:pPr>
            <a:r>
              <a:rPr kumimoji="0" lang="en" sz="1400" b="1" i="0" u="none" strike="noStrike" kern="0" cap="none" spc="0" normalizeH="0" baseline="0" noProof="0">
                <a:ln>
                  <a:noFill/>
                </a:ln>
                <a:solidFill>
                  <a:srgbClr val="FFFFFF"/>
                </a:solidFill>
                <a:effectLst/>
                <a:uLnTx/>
                <a:uFillTx/>
                <a:latin typeface="Roboto"/>
                <a:ea typeface="Roboto"/>
                <a:cs typeface="Roboto"/>
                <a:sym typeface="Roboto"/>
              </a:rPr>
              <a:t>Recruit and retain diverse and highly effective educators </a:t>
            </a:r>
            <a:endParaRPr kumimoji="0" sz="1000" b="0" i="0" u="none" strike="noStrike" kern="0" cap="none" spc="0" normalizeH="0" baseline="0" noProof="0">
              <a:ln>
                <a:noFill/>
              </a:ln>
              <a:solidFill>
                <a:srgbClr val="000000"/>
              </a:solidFill>
              <a:effectLst/>
              <a:uLnTx/>
              <a:uFillTx/>
              <a:latin typeface="Arial"/>
              <a:cs typeface="Arial"/>
              <a:sym typeface="Arial"/>
            </a:endParaRPr>
          </a:p>
        </p:txBody>
      </p:sp>
      <p:sp>
        <p:nvSpPr>
          <p:cNvPr id="170" name="Google Shape;170;p45"/>
          <p:cNvSpPr txBox="1"/>
          <p:nvPr/>
        </p:nvSpPr>
        <p:spPr>
          <a:xfrm>
            <a:off x="4371352" y="493148"/>
            <a:ext cx="3603300" cy="369300"/>
          </a:xfrm>
          <a:prstGeom prst="rect">
            <a:avLst/>
          </a:prstGeom>
          <a:noFill/>
          <a:ln>
            <a:noFill/>
          </a:ln>
        </p:spPr>
        <p:txBody>
          <a:bodyPr spcFirstLastPara="1" wrap="square" lIns="0" tIns="0" rIns="0" bIns="0" anchor="t" anchorCtr="0">
            <a:spAutoFit/>
          </a:bodyPr>
          <a:lstStyle/>
          <a:p>
            <a:pPr marL="0" marR="0" lvl="0" indent="0" algn="l" defTabSz="914400" rtl="0" eaLnBrk="1" fontAlgn="auto" latinLnBrk="0" hangingPunct="1">
              <a:lnSpc>
                <a:spcPct val="115998"/>
              </a:lnSpc>
              <a:spcBef>
                <a:spcPts val="0"/>
              </a:spcBef>
              <a:spcAft>
                <a:spcPts val="0"/>
              </a:spcAft>
              <a:buClr>
                <a:srgbClr val="000000"/>
              </a:buClr>
              <a:buSzTx/>
              <a:buFont typeface="Arial"/>
              <a:buNone/>
              <a:tabLst/>
              <a:defRPr/>
            </a:pPr>
            <a:r>
              <a:rPr kumimoji="0" lang="en" sz="2400" b="1" i="0" u="none" strike="noStrike" kern="0" cap="none" spc="0" normalizeH="0" baseline="0" noProof="0">
                <a:ln>
                  <a:noFill/>
                </a:ln>
                <a:solidFill>
                  <a:srgbClr val="6DCFF6"/>
                </a:solidFill>
                <a:effectLst/>
                <a:uLnTx/>
                <a:uFillTx/>
                <a:latin typeface="Roboto"/>
                <a:ea typeface="Roboto"/>
                <a:cs typeface="Roboto"/>
                <a:sym typeface="Roboto"/>
              </a:rPr>
              <a:t>PRIORITY AREA 4</a:t>
            </a:r>
            <a:endParaRPr kumimoji="0" sz="700" b="0" i="0" u="none" strike="noStrike" kern="0" cap="none" spc="0" normalizeH="0" baseline="0" noProof="0">
              <a:ln>
                <a:noFill/>
              </a:ln>
              <a:solidFill>
                <a:srgbClr val="000000"/>
              </a:solidFill>
              <a:effectLst/>
              <a:uLnTx/>
              <a:uFillTx/>
              <a:latin typeface="Arial"/>
              <a:cs typeface="Arial"/>
              <a:sym typeface="Arial"/>
            </a:endParaRPr>
          </a:p>
        </p:txBody>
      </p:sp>
      <p:pic>
        <p:nvPicPr>
          <p:cNvPr id="171" name="Google Shape;171;p45"/>
          <p:cNvPicPr preferRelativeResize="0"/>
          <p:nvPr/>
        </p:nvPicPr>
        <p:blipFill rotWithShape="1">
          <a:blip r:embed="rId3">
            <a:alphaModFix/>
          </a:blip>
          <a:srcRect l="20" r="30"/>
          <a:stretch/>
        </p:blipFill>
        <p:spPr>
          <a:xfrm rot="-389038">
            <a:off x="245848" y="364359"/>
            <a:ext cx="3431764" cy="4414780"/>
          </a:xfrm>
          <a:prstGeom prst="rect">
            <a:avLst/>
          </a:prstGeom>
          <a:noFill/>
          <a:ln>
            <a:noFill/>
          </a:ln>
          <a:effectLst>
            <a:outerShdw blurRad="142875" dist="85725" dir="5400000" algn="bl" rotWithShape="0">
              <a:srgbClr val="000000">
                <a:alpha val="45000"/>
              </a:srgbClr>
            </a:outerShdw>
          </a:effectLst>
        </p:spPr>
      </p:pic>
      <p:sp>
        <p:nvSpPr>
          <p:cNvPr id="172" name="Google Shape;172;p45"/>
          <p:cNvSpPr txBox="1"/>
          <p:nvPr/>
        </p:nvSpPr>
        <p:spPr>
          <a:xfrm>
            <a:off x="3915907" y="1919565"/>
            <a:ext cx="5265000" cy="6633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400" b="1"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Strategic Action 4.5:</a:t>
            </a:r>
            <a:r>
              <a:rPr kumimoji="0" lang="en"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 R</a:t>
            </a:r>
            <a:r>
              <a:rPr kumimoji="0" lang="en" sz="1400" b="1"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ecruit more Black and Latino male teachers </a:t>
            </a:r>
            <a:r>
              <a:rPr kumimoji="0" lang="en"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and principals, in partnership with colleges, universities, the Center for Black Educator Development, and the Mayor’s Commission on African American males to improve Black and Latino male student outcomes.</a:t>
            </a:r>
            <a:endParaRPr kumimoji="0"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endParaRPr>
          </a:p>
        </p:txBody>
      </p:sp>
      <p:sp>
        <p:nvSpPr>
          <p:cNvPr id="173" name="Google Shape;173;p45"/>
          <p:cNvSpPr txBox="1"/>
          <p:nvPr/>
        </p:nvSpPr>
        <p:spPr>
          <a:xfrm>
            <a:off x="3915950" y="3050993"/>
            <a:ext cx="5228100" cy="831300"/>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400" b="1"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Strategic Action 4.6:</a:t>
            </a:r>
            <a:r>
              <a:rPr kumimoji="0" lang="en"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 </a:t>
            </a:r>
            <a:r>
              <a:rPr kumimoji="0" lang="en" sz="1400" b="1"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Develop a teacher preparation middle college high schoo</a:t>
            </a:r>
            <a:r>
              <a:rPr kumimoji="0" lang="en"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l in partnership with colleges, universities, and the Center for Black Educator Development.</a:t>
            </a:r>
            <a:endParaRPr kumimoji="0"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endParaRPr>
          </a:p>
        </p:txBody>
      </p:sp>
      <p:sp>
        <p:nvSpPr>
          <p:cNvPr id="174" name="Google Shape;174;p45"/>
          <p:cNvSpPr txBox="1"/>
          <p:nvPr/>
        </p:nvSpPr>
        <p:spPr>
          <a:xfrm>
            <a:off x="3915950" y="3758500"/>
            <a:ext cx="5228100" cy="615600"/>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400" b="1" i="0" u="none" strike="noStrike" kern="0" cap="none" spc="0" normalizeH="0" baseline="0" noProof="0">
                <a:ln>
                  <a:noFill/>
                </a:ln>
                <a:solidFill>
                  <a:srgbClr val="22779F"/>
                </a:solidFill>
                <a:effectLst/>
                <a:uLnTx/>
                <a:uFillTx/>
                <a:latin typeface="Roboto Condensed"/>
                <a:ea typeface="Roboto Condensed"/>
                <a:cs typeface="Roboto Condensed"/>
                <a:sym typeface="Roboto Condensed"/>
              </a:rPr>
              <a:t>Strategic Action 4.7:</a:t>
            </a:r>
            <a:r>
              <a:rPr kumimoji="0" lang="en" sz="1400" b="0" i="0" u="none" strike="noStrike" kern="0" cap="none" spc="0" normalizeH="0" baseline="0" noProof="0">
                <a:ln>
                  <a:noFill/>
                </a:ln>
                <a:solidFill>
                  <a:srgbClr val="22779F"/>
                </a:solidFill>
                <a:effectLst/>
                <a:uLnTx/>
                <a:uFillTx/>
                <a:latin typeface="Roboto Condensed"/>
                <a:ea typeface="Roboto Condensed"/>
                <a:cs typeface="Roboto Condensed"/>
                <a:sym typeface="Roboto Condensed"/>
              </a:rPr>
              <a:t> </a:t>
            </a:r>
            <a:r>
              <a:rPr kumimoji="0" lang="en" sz="1400" b="1" i="0" u="none" strike="noStrike" kern="0" cap="none" spc="0" normalizeH="0" baseline="0" noProof="0">
                <a:ln>
                  <a:noFill/>
                </a:ln>
                <a:solidFill>
                  <a:srgbClr val="22779F"/>
                </a:solidFill>
                <a:effectLst/>
                <a:uLnTx/>
                <a:uFillTx/>
                <a:latin typeface="Roboto Condensed"/>
                <a:ea typeface="Roboto Condensed"/>
                <a:cs typeface="Roboto Condensed"/>
                <a:sym typeface="Roboto Condensed"/>
              </a:rPr>
              <a:t>Expand “Grow-Your-Own” programs</a:t>
            </a:r>
            <a:r>
              <a:rPr kumimoji="0" lang="en" sz="1400" b="0" i="0" u="none" strike="noStrike" kern="0" cap="none" spc="0" normalizeH="0" baseline="0" noProof="0">
                <a:ln>
                  <a:noFill/>
                </a:ln>
                <a:solidFill>
                  <a:srgbClr val="22779F"/>
                </a:solidFill>
                <a:effectLst/>
                <a:uLnTx/>
                <a:uFillTx/>
                <a:latin typeface="Roboto Condensed"/>
                <a:ea typeface="Roboto Condensed"/>
                <a:cs typeface="Roboto Condensed"/>
                <a:sym typeface="Roboto Condensed"/>
              </a:rPr>
              <a:t> for aspiring teachers and leaders with attention to historically underserved groups.</a:t>
            </a:r>
            <a:endParaRPr kumimoji="0" sz="1400" b="0" i="0" u="none" strike="noStrike" kern="0" cap="none" spc="0" normalizeH="0" baseline="0" noProof="0">
              <a:ln>
                <a:noFill/>
              </a:ln>
              <a:solidFill>
                <a:srgbClr val="22779F"/>
              </a:solidFill>
              <a:effectLst/>
              <a:uLnTx/>
              <a:uFillTx/>
              <a:latin typeface="Arial"/>
              <a:cs typeface="Arial"/>
              <a:sym typeface="Arial"/>
            </a:endParaRPr>
          </a:p>
        </p:txBody>
      </p:sp>
      <p:sp>
        <p:nvSpPr>
          <p:cNvPr id="175" name="Google Shape;175;p45"/>
          <p:cNvSpPr txBox="1"/>
          <p:nvPr/>
        </p:nvSpPr>
        <p:spPr>
          <a:xfrm>
            <a:off x="3915708" y="1261207"/>
            <a:ext cx="5175300" cy="615600"/>
          </a:xfrm>
          <a:prstGeom prst="rect">
            <a:avLst/>
          </a:prstGeom>
          <a:noFill/>
          <a:ln>
            <a:noFill/>
          </a:ln>
        </p:spPr>
        <p:txBody>
          <a:bodyPr spcFirstLastPara="1" wrap="square" lIns="9142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400" b="1"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Strategic Action 4.2:</a:t>
            </a:r>
            <a:r>
              <a:rPr kumimoji="0" lang="en"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 </a:t>
            </a:r>
            <a:r>
              <a:rPr kumimoji="0" lang="en" sz="1400" b="1"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Pilot recruitment and retention incentives </a:t>
            </a:r>
            <a:r>
              <a:rPr kumimoji="0" lang="en" sz="1400" b="0" i="0" u="none" strike="noStrike" kern="0" cap="none" spc="0" normalizeH="0" baseline="0" noProof="0" dirty="0">
                <a:ln>
                  <a:noFill/>
                </a:ln>
                <a:solidFill>
                  <a:srgbClr val="595959"/>
                </a:solidFill>
                <a:effectLst/>
                <a:uLnTx/>
                <a:uFillTx/>
                <a:latin typeface="Roboto Condensed"/>
                <a:ea typeface="Roboto Condensed"/>
                <a:cs typeface="Roboto Condensed"/>
                <a:sym typeface="Roboto Condensed"/>
              </a:rPr>
              <a:t>for teachers and principals to reduce vacancies in hard to staff schools.</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cxnSp>
        <p:nvCxnSpPr>
          <p:cNvPr id="180" name="Google Shape;180;p46"/>
          <p:cNvCxnSpPr>
            <a:stCxn id="181" idx="3"/>
            <a:endCxn id="182" idx="0"/>
          </p:cNvCxnSpPr>
          <p:nvPr/>
        </p:nvCxnSpPr>
        <p:spPr>
          <a:xfrm rot="10800000" flipH="1">
            <a:off x="3490338" y="1894337"/>
            <a:ext cx="1757100" cy="393000"/>
          </a:xfrm>
          <a:prstGeom prst="curvedConnector3">
            <a:avLst>
              <a:gd name="adj1" fmla="val 50000"/>
            </a:avLst>
          </a:prstGeom>
          <a:noFill/>
          <a:ln w="228600" cap="flat" cmpd="sng">
            <a:solidFill>
              <a:srgbClr val="B9E2F8"/>
            </a:solidFill>
            <a:prstDash val="solid"/>
            <a:round/>
            <a:headEnd type="none" w="med" len="med"/>
            <a:tailEnd type="none" w="med" len="med"/>
          </a:ln>
        </p:spPr>
      </p:cxnSp>
      <p:cxnSp>
        <p:nvCxnSpPr>
          <p:cNvPr id="183" name="Google Shape;183;p46"/>
          <p:cNvCxnSpPr>
            <a:stCxn id="184" idx="3"/>
            <a:endCxn id="181" idx="0"/>
          </p:cNvCxnSpPr>
          <p:nvPr/>
        </p:nvCxnSpPr>
        <p:spPr>
          <a:xfrm rot="10800000" flipH="1">
            <a:off x="1289450" y="1843637"/>
            <a:ext cx="1757100" cy="415200"/>
          </a:xfrm>
          <a:prstGeom prst="curvedConnector3">
            <a:avLst>
              <a:gd name="adj1" fmla="val 50000"/>
            </a:avLst>
          </a:prstGeom>
          <a:noFill/>
          <a:ln w="228600" cap="flat" cmpd="sng">
            <a:solidFill>
              <a:srgbClr val="B9E2F8"/>
            </a:solidFill>
            <a:prstDash val="solid"/>
            <a:round/>
            <a:headEnd type="none" w="med" len="med"/>
            <a:tailEnd type="none" w="med" len="med"/>
          </a:ln>
        </p:spPr>
      </p:cxnSp>
      <p:sp>
        <p:nvSpPr>
          <p:cNvPr id="185" name="Google Shape;185;p46"/>
          <p:cNvSpPr/>
          <p:nvPr/>
        </p:nvSpPr>
        <p:spPr>
          <a:xfrm>
            <a:off x="0" y="-7000"/>
            <a:ext cx="9144000" cy="670200"/>
          </a:xfrm>
          <a:prstGeom prst="rect">
            <a:avLst/>
          </a:prstGeom>
          <a:solidFill>
            <a:srgbClr val="0B315B"/>
          </a:solidFill>
          <a:ln>
            <a:noFill/>
          </a:ln>
        </p:spPr>
        <p:txBody>
          <a:bodyPr spcFirstLastPara="1" wrap="square" lIns="121900" tIns="60925" rIns="121900" bIns="609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 sz="3600" b="1" i="0" u="none" strike="noStrike" kern="0" cap="none" spc="0" normalizeH="0" baseline="0" noProof="0">
                <a:ln>
                  <a:noFill/>
                </a:ln>
                <a:solidFill>
                  <a:srgbClr val="FFFFFF"/>
                </a:solidFill>
                <a:effectLst/>
                <a:uLnTx/>
                <a:uFillTx/>
                <a:latin typeface="Roboto Condensed"/>
                <a:ea typeface="Roboto Condensed"/>
                <a:cs typeface="Roboto Condensed"/>
                <a:sym typeface="Roboto Condensed"/>
              </a:rPr>
              <a:t> Principal Development Opportunities </a:t>
            </a:r>
            <a:endParaRPr kumimoji="0" sz="3600" b="1" i="0" u="none" strike="noStrike" kern="0" cap="none" spc="0" normalizeH="0" baseline="0" noProof="0">
              <a:ln>
                <a:noFill/>
              </a:ln>
              <a:solidFill>
                <a:srgbClr val="FFFFFF"/>
              </a:solidFill>
              <a:effectLst/>
              <a:uLnTx/>
              <a:uFillTx/>
              <a:latin typeface="Roboto Condensed"/>
              <a:ea typeface="Roboto Condensed"/>
              <a:cs typeface="Roboto Condensed"/>
              <a:sym typeface="Roboto Condensed"/>
            </a:endParaRPr>
          </a:p>
        </p:txBody>
      </p:sp>
      <p:sp>
        <p:nvSpPr>
          <p:cNvPr id="186" name="Google Shape;186;p46"/>
          <p:cNvSpPr/>
          <p:nvPr/>
        </p:nvSpPr>
        <p:spPr>
          <a:xfrm rot="10800000">
            <a:off x="277268" y="2760250"/>
            <a:ext cx="1977900" cy="1534800"/>
          </a:xfrm>
          <a:prstGeom prst="wedgeRoundRectCallout">
            <a:avLst>
              <a:gd name="adj1" fmla="val -21220"/>
              <a:gd name="adj2" fmla="val 60306"/>
              <a:gd name="adj3" fmla="val 0"/>
            </a:avLst>
          </a:prstGeom>
          <a:solidFill>
            <a:srgbClr val="BCE1F6"/>
          </a:solid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Roboto"/>
              <a:ea typeface="Roboto"/>
              <a:cs typeface="Roboto"/>
              <a:sym typeface="Roboto"/>
            </a:endParaRPr>
          </a:p>
        </p:txBody>
      </p:sp>
      <p:sp>
        <p:nvSpPr>
          <p:cNvPr id="187" name="Google Shape;187;p46"/>
          <p:cNvSpPr txBox="1"/>
          <p:nvPr/>
        </p:nvSpPr>
        <p:spPr>
          <a:xfrm>
            <a:off x="251975" y="2803475"/>
            <a:ext cx="1977900" cy="1293000"/>
          </a:xfrm>
          <a:prstGeom prst="rect">
            <a:avLst/>
          </a:prstGeom>
          <a:noFill/>
          <a:ln>
            <a:noFill/>
          </a:ln>
        </p:spPr>
        <p:txBody>
          <a:bodyPr spcFirstLastPara="1" wrap="square" lIns="18287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200" b="1" i="0" u="sng" strike="noStrike" kern="0" cap="none" spc="0" normalizeH="0" baseline="0" noProof="0">
                <a:ln>
                  <a:noFill/>
                </a:ln>
                <a:solidFill>
                  <a:srgbClr val="00365F"/>
                </a:solidFill>
                <a:effectLst/>
                <a:uLnTx/>
                <a:uFillTx/>
                <a:latin typeface="Roboto"/>
                <a:ea typeface="Roboto"/>
                <a:cs typeface="Roboto"/>
                <a:sym typeface="Roboto"/>
              </a:rPr>
              <a:t>Pathways to Leadership: </a:t>
            </a:r>
            <a:r>
              <a:rPr kumimoji="0" lang="en" sz="1200" b="0" i="0" u="none" strike="noStrike" kern="0" cap="none" spc="0" normalizeH="0" baseline="0" noProof="0">
                <a:ln>
                  <a:noFill/>
                </a:ln>
                <a:solidFill>
                  <a:srgbClr val="00365F"/>
                </a:solidFill>
                <a:effectLst/>
                <a:uLnTx/>
                <a:uFillTx/>
                <a:latin typeface="Roboto"/>
                <a:ea typeface="Roboto"/>
                <a:cs typeface="Roboto"/>
                <a:sym typeface="Roboto"/>
              </a:rPr>
              <a:t>1 year program that provides tuition subsidy for principal certification preparation classwork, coaching, &amp; mentorship</a:t>
            </a:r>
            <a:r>
              <a:rPr kumimoji="0" lang="en" sz="1200" b="1" i="0" u="none" strike="noStrike" kern="0" cap="none" spc="0" normalizeH="0" baseline="0" noProof="0">
                <a:ln>
                  <a:noFill/>
                </a:ln>
                <a:solidFill>
                  <a:srgbClr val="00365F"/>
                </a:solidFill>
                <a:effectLst/>
                <a:uLnTx/>
                <a:uFillTx/>
                <a:latin typeface="Roboto"/>
                <a:ea typeface="Roboto"/>
                <a:cs typeface="Roboto"/>
                <a:sym typeface="Roboto"/>
              </a:rPr>
              <a:t> </a:t>
            </a:r>
            <a:endParaRPr kumimoji="0" sz="1200" b="1" i="0" u="none" strike="noStrike" kern="0" cap="none" spc="0" normalizeH="0" baseline="0" noProof="0">
              <a:ln>
                <a:noFill/>
              </a:ln>
              <a:solidFill>
                <a:srgbClr val="00365F"/>
              </a:solidFill>
              <a:effectLst/>
              <a:uLnTx/>
              <a:uFillTx/>
              <a:latin typeface="Roboto"/>
              <a:ea typeface="Roboto"/>
              <a:cs typeface="Roboto"/>
              <a:sym typeface="Roboto"/>
            </a:endParaRPr>
          </a:p>
        </p:txBody>
      </p:sp>
      <p:sp>
        <p:nvSpPr>
          <p:cNvPr id="188" name="Google Shape;188;p46"/>
          <p:cNvSpPr/>
          <p:nvPr/>
        </p:nvSpPr>
        <p:spPr>
          <a:xfrm rot="10800000">
            <a:off x="2395062" y="2644586"/>
            <a:ext cx="2164800" cy="1957500"/>
          </a:xfrm>
          <a:prstGeom prst="wedgeRoundRectCallout">
            <a:avLst>
              <a:gd name="adj1" fmla="val -20833"/>
              <a:gd name="adj2" fmla="val 62500"/>
              <a:gd name="adj3" fmla="val 0"/>
            </a:avLst>
          </a:prstGeom>
          <a:solidFill>
            <a:srgbClr val="91C9EA"/>
          </a:solid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Roboto"/>
              <a:ea typeface="Roboto"/>
              <a:cs typeface="Roboto"/>
              <a:sym typeface="Roboto"/>
            </a:endParaRPr>
          </a:p>
        </p:txBody>
      </p:sp>
      <p:sp>
        <p:nvSpPr>
          <p:cNvPr id="189" name="Google Shape;189;p46"/>
          <p:cNvSpPr txBox="1"/>
          <p:nvPr/>
        </p:nvSpPr>
        <p:spPr>
          <a:xfrm>
            <a:off x="2378924" y="2685588"/>
            <a:ext cx="2164800" cy="2062500"/>
          </a:xfrm>
          <a:prstGeom prst="rect">
            <a:avLst/>
          </a:prstGeom>
          <a:noFill/>
          <a:ln>
            <a:noFill/>
          </a:ln>
        </p:spPr>
        <p:txBody>
          <a:bodyPr spcFirstLastPara="1" wrap="square" lIns="18287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b="1" i="0" u="sng" strike="noStrike" kern="0" cap="none" spc="0" normalizeH="0" baseline="0" noProof="0">
                <a:ln>
                  <a:noFill/>
                </a:ln>
                <a:solidFill>
                  <a:srgbClr val="00365F"/>
                </a:solidFill>
                <a:effectLst/>
                <a:uLnTx/>
                <a:uFillTx/>
                <a:latin typeface="Roboto"/>
                <a:ea typeface="Roboto"/>
                <a:cs typeface="Roboto"/>
                <a:sym typeface="Roboto"/>
              </a:rPr>
              <a:t>Assistant Principal Mentor Program:</a:t>
            </a:r>
            <a:r>
              <a:rPr kumimoji="0" lang="en" sz="1100" b="1" i="0" u="none" strike="noStrike" kern="0" cap="none" spc="0" normalizeH="0" baseline="0" noProof="0">
                <a:ln>
                  <a:noFill/>
                </a:ln>
                <a:solidFill>
                  <a:srgbClr val="00365F"/>
                </a:solidFill>
                <a:effectLst/>
                <a:uLnTx/>
                <a:uFillTx/>
                <a:latin typeface="Roboto"/>
                <a:ea typeface="Roboto"/>
                <a:cs typeface="Roboto"/>
                <a:sym typeface="Roboto"/>
              </a:rPr>
              <a:t> </a:t>
            </a:r>
            <a:r>
              <a:rPr kumimoji="0" lang="en" sz="1100" b="0" i="0" u="none" strike="noStrike" kern="0" cap="none" spc="0" normalizeH="0" baseline="0" noProof="0">
                <a:ln>
                  <a:noFill/>
                </a:ln>
                <a:solidFill>
                  <a:srgbClr val="00365F"/>
                </a:solidFill>
                <a:effectLst/>
                <a:uLnTx/>
                <a:uFillTx/>
                <a:latin typeface="Roboto"/>
                <a:ea typeface="Roboto"/>
                <a:cs typeface="Roboto"/>
                <a:sym typeface="Roboto"/>
              </a:rPr>
              <a:t>New/novice Assistant Principals mentored by seasoned Assistant Principals</a:t>
            </a:r>
            <a:endParaRPr kumimoji="0" sz="1100" b="0" i="0" u="none" strike="noStrike" kern="0" cap="none" spc="0" normalizeH="0" baseline="0" noProof="0">
              <a:ln>
                <a:noFill/>
              </a:ln>
              <a:solidFill>
                <a:srgbClr val="00365F"/>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100" b="1" i="0" u="none" strike="noStrike" kern="0" cap="none" spc="0" normalizeH="0" baseline="0" noProof="0">
              <a:ln>
                <a:noFill/>
              </a:ln>
              <a:solidFill>
                <a:srgbClr val="00365F"/>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b="1" i="0" u="sng" strike="noStrike" kern="0" cap="none" spc="0" normalizeH="0" baseline="0" noProof="0">
                <a:ln>
                  <a:noFill/>
                </a:ln>
                <a:solidFill>
                  <a:srgbClr val="00365F"/>
                </a:solidFill>
                <a:effectLst/>
                <a:uLnTx/>
                <a:uFillTx/>
                <a:latin typeface="Roboto"/>
                <a:ea typeface="Roboto"/>
                <a:cs typeface="Roboto"/>
                <a:sym typeface="Roboto"/>
              </a:rPr>
              <a:t>Principal Residency: </a:t>
            </a:r>
            <a:r>
              <a:rPr kumimoji="0" lang="en" sz="1100" b="0" i="0" u="none" strike="noStrike" kern="0" cap="none" spc="0" normalizeH="0" baseline="0" noProof="0">
                <a:ln>
                  <a:noFill/>
                </a:ln>
                <a:solidFill>
                  <a:srgbClr val="00365F"/>
                </a:solidFill>
                <a:effectLst/>
                <a:uLnTx/>
                <a:uFillTx/>
                <a:latin typeface="Roboto"/>
                <a:ea typeface="Roboto"/>
                <a:cs typeface="Roboto"/>
                <a:sym typeface="Roboto"/>
              </a:rPr>
              <a:t>Year-long residency pairing a high performing AP with a high performing principal</a:t>
            </a:r>
            <a:endParaRPr kumimoji="0" sz="1100" b="0" i="0" u="none" strike="noStrike" kern="0" cap="none" spc="0" normalizeH="0" baseline="0" noProof="0">
              <a:ln>
                <a:noFill/>
              </a:ln>
              <a:solidFill>
                <a:srgbClr val="00365F"/>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a:ln>
                <a:noFill/>
              </a:ln>
              <a:solidFill>
                <a:srgbClr val="00365F"/>
              </a:solidFill>
              <a:effectLst/>
              <a:uLnTx/>
              <a:uFillTx/>
              <a:latin typeface="Roboto"/>
              <a:ea typeface="Roboto"/>
              <a:cs typeface="Roboto"/>
              <a:sym typeface="Roboto"/>
            </a:endParaRPr>
          </a:p>
        </p:txBody>
      </p:sp>
      <p:sp>
        <p:nvSpPr>
          <p:cNvPr id="190" name="Google Shape;190;p46"/>
          <p:cNvSpPr/>
          <p:nvPr/>
        </p:nvSpPr>
        <p:spPr>
          <a:xfrm rot="10800000">
            <a:off x="4761200" y="2769050"/>
            <a:ext cx="1867200" cy="1634700"/>
          </a:xfrm>
          <a:prstGeom prst="wedgeRoundRectCallout">
            <a:avLst>
              <a:gd name="adj1" fmla="val -21433"/>
              <a:gd name="adj2" fmla="val 58089"/>
              <a:gd name="adj3" fmla="val 0"/>
            </a:avLst>
          </a:prstGeom>
          <a:solidFill>
            <a:srgbClr val="5F94BD"/>
          </a:solid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Roboto"/>
              <a:ea typeface="Roboto"/>
              <a:cs typeface="Roboto"/>
              <a:sym typeface="Roboto"/>
            </a:endParaRPr>
          </a:p>
        </p:txBody>
      </p:sp>
      <p:sp>
        <p:nvSpPr>
          <p:cNvPr id="191" name="Google Shape;191;p46"/>
          <p:cNvSpPr txBox="1"/>
          <p:nvPr/>
        </p:nvSpPr>
        <p:spPr>
          <a:xfrm>
            <a:off x="4746526" y="2833546"/>
            <a:ext cx="1771200" cy="1662300"/>
          </a:xfrm>
          <a:prstGeom prst="rect">
            <a:avLst/>
          </a:prstGeom>
          <a:noFill/>
          <a:ln>
            <a:noFill/>
          </a:ln>
        </p:spPr>
        <p:txBody>
          <a:bodyPr spcFirstLastPara="1" wrap="square" lIns="18287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200" b="1" i="0" u="sng" strike="noStrike" kern="0" cap="none" spc="0" normalizeH="0" baseline="0" noProof="0">
                <a:ln>
                  <a:noFill/>
                </a:ln>
                <a:solidFill>
                  <a:srgbClr val="FCFCFC"/>
                </a:solidFill>
                <a:effectLst/>
                <a:uLnTx/>
                <a:uFillTx/>
                <a:latin typeface="Roboto"/>
                <a:ea typeface="Roboto"/>
                <a:cs typeface="Roboto"/>
                <a:sym typeface="Roboto"/>
              </a:rPr>
              <a:t>First Year Principals: </a:t>
            </a:r>
            <a:r>
              <a:rPr kumimoji="0" lang="en" sz="1200" b="0" i="0" u="none" strike="noStrike" kern="0" cap="none" spc="0" normalizeH="0" baseline="0" noProof="0">
                <a:ln>
                  <a:noFill/>
                </a:ln>
                <a:solidFill>
                  <a:srgbClr val="FCFCFC"/>
                </a:solidFill>
                <a:effectLst/>
                <a:uLnTx/>
                <a:uFillTx/>
                <a:latin typeface="Roboto"/>
                <a:ea typeface="Roboto"/>
                <a:cs typeface="Roboto"/>
                <a:sym typeface="Roboto"/>
              </a:rPr>
              <a:t>Cohort model for onboarding and monthly professional learning, and 1:1 executive leadership coaching for 2 years</a:t>
            </a:r>
            <a:endParaRPr kumimoji="0" sz="1200" b="0" i="0" u="none" strike="noStrike" kern="0" cap="none" spc="0" normalizeH="0" baseline="0" noProof="0">
              <a:ln>
                <a:noFill/>
              </a:ln>
              <a:solidFill>
                <a:srgbClr val="FCFCFC"/>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0" i="0" u="none" strike="noStrike" kern="0" cap="none" spc="0" normalizeH="0" baseline="0" noProof="0">
              <a:ln>
                <a:noFill/>
              </a:ln>
              <a:solidFill>
                <a:srgbClr val="FCFCFC"/>
              </a:solidFill>
              <a:effectLst/>
              <a:uLnTx/>
              <a:uFillTx/>
              <a:latin typeface="Roboto"/>
              <a:ea typeface="Roboto"/>
              <a:cs typeface="Roboto"/>
              <a:sym typeface="Roboto"/>
            </a:endParaRPr>
          </a:p>
        </p:txBody>
      </p:sp>
      <p:sp>
        <p:nvSpPr>
          <p:cNvPr id="192" name="Google Shape;192;p46"/>
          <p:cNvSpPr/>
          <p:nvPr/>
        </p:nvSpPr>
        <p:spPr>
          <a:xfrm rot="10800000">
            <a:off x="6879383" y="2750800"/>
            <a:ext cx="1970100" cy="1553700"/>
          </a:xfrm>
          <a:prstGeom prst="wedgeRoundRectCallout">
            <a:avLst>
              <a:gd name="adj1" fmla="val -22075"/>
              <a:gd name="adj2" fmla="val 59625"/>
              <a:gd name="adj3" fmla="val 0"/>
            </a:avLst>
          </a:prstGeom>
          <a:solidFill>
            <a:srgbClr val="143D65"/>
          </a:solidFill>
          <a:ln>
            <a:noFill/>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Roboto"/>
              <a:ea typeface="Roboto"/>
              <a:cs typeface="Roboto"/>
              <a:sym typeface="Roboto"/>
            </a:endParaRPr>
          </a:p>
        </p:txBody>
      </p:sp>
      <p:sp>
        <p:nvSpPr>
          <p:cNvPr id="193" name="Google Shape;193;p46"/>
          <p:cNvSpPr txBox="1"/>
          <p:nvPr/>
        </p:nvSpPr>
        <p:spPr>
          <a:xfrm>
            <a:off x="6863325" y="2827000"/>
            <a:ext cx="2034900" cy="1369800"/>
          </a:xfrm>
          <a:prstGeom prst="rect">
            <a:avLst/>
          </a:prstGeom>
          <a:noFill/>
          <a:ln>
            <a:noFill/>
          </a:ln>
        </p:spPr>
        <p:txBody>
          <a:bodyPr spcFirstLastPara="1" wrap="square" lIns="182875" tIns="91425" rIns="91425" bIns="91425"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b="1" i="0" u="sng" strike="noStrike" kern="0" cap="none" spc="0" normalizeH="0" baseline="0" noProof="0">
                <a:ln>
                  <a:noFill/>
                </a:ln>
                <a:solidFill>
                  <a:srgbClr val="FCFCFC"/>
                </a:solidFill>
                <a:effectLst/>
                <a:uLnTx/>
                <a:uFillTx/>
                <a:latin typeface="Roboto"/>
                <a:ea typeface="Roboto"/>
                <a:cs typeface="Roboto"/>
                <a:sym typeface="Roboto"/>
              </a:rPr>
              <a:t>Aspiring System-Level Leader Program: </a:t>
            </a:r>
            <a:endParaRPr kumimoji="0" sz="1100" b="1" i="0" u="sng" strike="noStrike" kern="0" cap="none" spc="0" normalizeH="0" baseline="0" noProof="0">
              <a:ln>
                <a:noFill/>
              </a:ln>
              <a:solidFill>
                <a:srgbClr val="FCFCFC"/>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b="0" i="0" u="none" strike="noStrike" kern="0" cap="none" spc="0" normalizeH="0" baseline="0" noProof="0">
                <a:ln>
                  <a:noFill/>
                </a:ln>
                <a:solidFill>
                  <a:srgbClr val="FCFCFC"/>
                </a:solidFill>
                <a:effectLst/>
                <a:uLnTx/>
                <a:uFillTx/>
                <a:latin typeface="Roboto"/>
                <a:ea typeface="Roboto"/>
                <a:cs typeface="Roboto"/>
                <a:sym typeface="Roboto"/>
              </a:rPr>
              <a:t>Program for high-performing principals to explore system-level leadership &amp; gain Superintendent credential</a:t>
            </a:r>
            <a:endParaRPr kumimoji="0" sz="1100" b="0" i="0" u="none" strike="noStrike" kern="0" cap="none" spc="0" normalizeH="0" baseline="0" noProof="0">
              <a:ln>
                <a:noFill/>
              </a:ln>
              <a:solidFill>
                <a:srgbClr val="FCFCFC"/>
              </a:solidFill>
              <a:effectLst/>
              <a:uLnTx/>
              <a:uFillTx/>
              <a:latin typeface="Roboto"/>
              <a:ea typeface="Roboto"/>
              <a:cs typeface="Roboto"/>
              <a:sym typeface="Roboto"/>
            </a:endParaRPr>
          </a:p>
        </p:txBody>
      </p:sp>
      <p:cxnSp>
        <p:nvCxnSpPr>
          <p:cNvPr id="194" name="Google Shape;194;p46"/>
          <p:cNvCxnSpPr>
            <a:stCxn id="182" idx="3"/>
          </p:cNvCxnSpPr>
          <p:nvPr/>
        </p:nvCxnSpPr>
        <p:spPr>
          <a:xfrm rot="10800000" flipH="1">
            <a:off x="5691276" y="1952675"/>
            <a:ext cx="1281000" cy="385500"/>
          </a:xfrm>
          <a:prstGeom prst="curvedConnector3">
            <a:avLst>
              <a:gd name="adj1" fmla="val 50000"/>
            </a:avLst>
          </a:prstGeom>
          <a:noFill/>
          <a:ln w="228600" cap="flat" cmpd="sng">
            <a:solidFill>
              <a:srgbClr val="B9E2F8"/>
            </a:solidFill>
            <a:prstDash val="solid"/>
            <a:round/>
            <a:headEnd type="none" w="med" len="med"/>
            <a:tailEnd type="none" w="med" len="med"/>
          </a:ln>
        </p:spPr>
      </p:cxnSp>
      <p:cxnSp>
        <p:nvCxnSpPr>
          <p:cNvPr id="195" name="Google Shape;195;p46"/>
          <p:cNvCxnSpPr>
            <a:stCxn id="196" idx="3"/>
          </p:cNvCxnSpPr>
          <p:nvPr/>
        </p:nvCxnSpPr>
        <p:spPr>
          <a:xfrm>
            <a:off x="7857375" y="2287462"/>
            <a:ext cx="1315200" cy="246300"/>
          </a:xfrm>
          <a:prstGeom prst="curvedConnector3">
            <a:avLst>
              <a:gd name="adj1" fmla="val 50000"/>
            </a:avLst>
          </a:prstGeom>
          <a:noFill/>
          <a:ln w="228600" cap="flat" cmpd="sng">
            <a:solidFill>
              <a:srgbClr val="B9E2F8"/>
            </a:solidFill>
            <a:prstDash val="solid"/>
            <a:round/>
            <a:headEnd type="none" w="med" len="med"/>
            <a:tailEnd type="none" w="med" len="med"/>
          </a:ln>
        </p:spPr>
      </p:cxnSp>
      <p:pic>
        <p:nvPicPr>
          <p:cNvPr id="197" name="Google Shape;197;p46" title="Screenshot 2026-08-10 at 11.57.56 AM.png"/>
          <p:cNvPicPr preferRelativeResize="0"/>
          <p:nvPr/>
        </p:nvPicPr>
        <p:blipFill>
          <a:blip r:embed="rId3">
            <a:alphaModFix/>
          </a:blip>
          <a:stretch>
            <a:fillRect/>
          </a:stretch>
        </p:blipFill>
        <p:spPr>
          <a:xfrm>
            <a:off x="620975" y="1629236"/>
            <a:ext cx="877500" cy="1032376"/>
          </a:xfrm>
          <a:prstGeom prst="rect">
            <a:avLst/>
          </a:prstGeom>
          <a:noFill/>
          <a:ln>
            <a:noFill/>
          </a:ln>
        </p:spPr>
      </p:pic>
      <p:pic>
        <p:nvPicPr>
          <p:cNvPr id="198" name="Google Shape;198;p46" title="Screenshot 2026-08-10 at 11.58.04 AM.png"/>
          <p:cNvPicPr preferRelativeResize="0"/>
          <p:nvPr/>
        </p:nvPicPr>
        <p:blipFill>
          <a:blip r:embed="rId4">
            <a:alphaModFix/>
          </a:blip>
          <a:stretch>
            <a:fillRect/>
          </a:stretch>
        </p:blipFill>
        <p:spPr>
          <a:xfrm>
            <a:off x="2725848" y="1558924"/>
            <a:ext cx="962269" cy="984600"/>
          </a:xfrm>
          <a:prstGeom prst="rect">
            <a:avLst/>
          </a:prstGeom>
          <a:noFill/>
          <a:ln>
            <a:noFill/>
          </a:ln>
        </p:spPr>
      </p:pic>
      <p:sp>
        <p:nvSpPr>
          <p:cNvPr id="199" name="Google Shape;199;p46"/>
          <p:cNvSpPr txBox="1"/>
          <p:nvPr/>
        </p:nvSpPr>
        <p:spPr>
          <a:xfrm rot="-1656385">
            <a:off x="1104965" y="945738"/>
            <a:ext cx="2126047"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 Teacher Leaders &amp; Deans of Students  </a:t>
            </a:r>
            <a:endParaRPr kumimoji="0"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00" name="Google Shape;200;p46"/>
          <p:cNvSpPr txBox="1"/>
          <p:nvPr/>
        </p:nvSpPr>
        <p:spPr>
          <a:xfrm rot="-1656539">
            <a:off x="3497304" y="1089062"/>
            <a:ext cx="1450689" cy="216307"/>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Assistant Principal</a:t>
            </a:r>
            <a:endParaRPr kumimoji="0"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01" name="Google Shape;201;p46"/>
          <p:cNvSpPr txBox="1"/>
          <p:nvPr/>
        </p:nvSpPr>
        <p:spPr>
          <a:xfrm rot="-1656749">
            <a:off x="7681623" y="945731"/>
            <a:ext cx="1299060"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Teacher Residency Program</a:t>
            </a:r>
            <a:endParaRPr kumimoji="0"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pic>
        <p:nvPicPr>
          <p:cNvPr id="202" name="Google Shape;202;p46" title="5a3989df-b661-4503-a38d-53cb9a51dc8c.png"/>
          <p:cNvPicPr preferRelativeResize="0"/>
          <p:nvPr/>
        </p:nvPicPr>
        <p:blipFill>
          <a:blip r:embed="rId5">
            <a:alphaModFix/>
          </a:blip>
          <a:stretch>
            <a:fillRect/>
          </a:stretch>
        </p:blipFill>
        <p:spPr>
          <a:xfrm>
            <a:off x="5040288" y="1664300"/>
            <a:ext cx="962251" cy="962251"/>
          </a:xfrm>
          <a:prstGeom prst="rect">
            <a:avLst/>
          </a:prstGeom>
          <a:noFill/>
          <a:ln>
            <a:noFill/>
          </a:ln>
        </p:spPr>
      </p:pic>
      <p:sp>
        <p:nvSpPr>
          <p:cNvPr id="203" name="Google Shape;203;p46"/>
          <p:cNvSpPr txBox="1"/>
          <p:nvPr/>
        </p:nvSpPr>
        <p:spPr>
          <a:xfrm rot="-1656521">
            <a:off x="5781389" y="1153755"/>
            <a:ext cx="1458471" cy="509632"/>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First-Year Principal</a:t>
            </a:r>
            <a:endParaRPr kumimoji="0" sz="15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pic>
        <p:nvPicPr>
          <p:cNvPr id="204" name="Google Shape;204;p46" title="c05bd17a-9325-4df0-a140-ea24046cfc18.png"/>
          <p:cNvPicPr preferRelativeResize="0"/>
          <p:nvPr/>
        </p:nvPicPr>
        <p:blipFill>
          <a:blip r:embed="rId6">
            <a:alphaModFix/>
          </a:blip>
          <a:stretch>
            <a:fillRect/>
          </a:stretch>
        </p:blipFill>
        <p:spPr>
          <a:xfrm>
            <a:off x="6972284" y="1636317"/>
            <a:ext cx="944967" cy="1032376"/>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cxnSp>
        <p:nvCxnSpPr>
          <p:cNvPr id="209" name="Google Shape;209;p47"/>
          <p:cNvCxnSpPr/>
          <p:nvPr/>
        </p:nvCxnSpPr>
        <p:spPr>
          <a:xfrm rot="10800000">
            <a:off x="6162400" y="1531475"/>
            <a:ext cx="2815500" cy="0"/>
          </a:xfrm>
          <a:prstGeom prst="straightConnector1">
            <a:avLst/>
          </a:prstGeom>
          <a:noFill/>
          <a:ln w="38100" cap="flat" cmpd="sng">
            <a:solidFill>
              <a:srgbClr val="00365F"/>
            </a:solidFill>
            <a:prstDash val="solid"/>
            <a:round/>
            <a:headEnd type="oval" w="med" len="med"/>
            <a:tailEnd type="none" w="med" len="med"/>
          </a:ln>
        </p:spPr>
      </p:cxnSp>
      <p:cxnSp>
        <p:nvCxnSpPr>
          <p:cNvPr id="210" name="Google Shape;210;p47"/>
          <p:cNvCxnSpPr/>
          <p:nvPr/>
        </p:nvCxnSpPr>
        <p:spPr>
          <a:xfrm flipH="1">
            <a:off x="2649175" y="1523438"/>
            <a:ext cx="1901400" cy="3300"/>
          </a:xfrm>
          <a:prstGeom prst="straightConnector1">
            <a:avLst/>
          </a:prstGeom>
          <a:noFill/>
          <a:ln w="38100" cap="flat" cmpd="sng">
            <a:solidFill>
              <a:srgbClr val="71A8D0"/>
            </a:solidFill>
            <a:prstDash val="solid"/>
            <a:round/>
            <a:headEnd type="none" w="med" len="med"/>
            <a:tailEnd type="none" w="med" len="med"/>
          </a:ln>
        </p:spPr>
      </p:cxnSp>
      <p:graphicFrame>
        <p:nvGraphicFramePr>
          <p:cNvPr id="211" name="Google Shape;211;p47"/>
          <p:cNvGraphicFramePr/>
          <p:nvPr/>
        </p:nvGraphicFramePr>
        <p:xfrm>
          <a:off x="83313" y="1901325"/>
          <a:ext cx="1685025" cy="3262824"/>
        </p:xfrm>
        <a:graphic>
          <a:graphicData uri="http://schemas.openxmlformats.org/drawingml/2006/table">
            <a:tbl>
              <a:tblPr>
                <a:noFill/>
              </a:tblPr>
              <a:tblGrid>
                <a:gridCol w="1685025">
                  <a:extLst>
                    <a:ext uri="{9D8B030D-6E8A-4147-A177-3AD203B41FA5}">
                      <a16:colId xmlns:a16="http://schemas.microsoft.com/office/drawing/2014/main" val="20000"/>
                    </a:ext>
                  </a:extLst>
                </a:gridCol>
              </a:tblGrid>
              <a:tr h="487650">
                <a:tc>
                  <a:txBody>
                    <a:bodyPr/>
                    <a:lstStyle/>
                    <a:p>
                      <a:pPr marL="0" lvl="0" indent="0" algn="ctr" rtl="0">
                        <a:spcBef>
                          <a:spcPts val="0"/>
                        </a:spcBef>
                        <a:spcAft>
                          <a:spcPts val="0"/>
                        </a:spcAft>
                        <a:buNone/>
                      </a:pPr>
                      <a:r>
                        <a:rPr lang="en" sz="1000" b="1">
                          <a:solidFill>
                            <a:srgbClr val="18325A"/>
                          </a:solidFill>
                          <a:latin typeface="Roboto Condensed"/>
                          <a:ea typeface="Roboto Condensed"/>
                          <a:cs typeface="Roboto Condensed"/>
                          <a:sym typeface="Roboto Condensed"/>
                        </a:rPr>
                        <a:t>Aspiring Teachers</a:t>
                      </a:r>
                      <a:endParaRPr sz="1000" b="1">
                        <a:solidFill>
                          <a:srgbClr val="18325A"/>
                        </a:solidFill>
                        <a:latin typeface="Roboto Condensed"/>
                        <a:ea typeface="Roboto Condensed"/>
                        <a:cs typeface="Roboto Condensed"/>
                        <a:sym typeface="Roboto Condensed"/>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B9E2F8"/>
                    </a:solidFill>
                  </a:tcPr>
                </a:tc>
                <a:extLst>
                  <a:ext uri="{0D108BD9-81ED-4DB2-BD59-A6C34878D82A}">
                    <a16:rowId xmlns:a16="http://schemas.microsoft.com/office/drawing/2014/main" val="10000"/>
                  </a:ext>
                </a:extLst>
              </a:tr>
              <a:tr h="2570375">
                <a:tc>
                  <a:txBody>
                    <a:bodyPr/>
                    <a:lstStyle/>
                    <a:p>
                      <a:pPr marL="171450" lvl="0" indent="-165100" algn="l" rtl="0">
                        <a:lnSpc>
                          <a:spcPct val="90000"/>
                        </a:lnSpc>
                        <a:spcBef>
                          <a:spcPts val="0"/>
                        </a:spcBef>
                        <a:spcAft>
                          <a:spcPts val="0"/>
                        </a:spcAft>
                        <a:buClr>
                          <a:schemeClr val="dk1"/>
                        </a:buClr>
                        <a:buSzPts val="800"/>
                        <a:buFont typeface="Roboto Condensed"/>
                        <a:buChar char="➔"/>
                      </a:pPr>
                      <a:r>
                        <a:rPr lang="en" sz="900" b="1">
                          <a:solidFill>
                            <a:schemeClr val="dk1"/>
                          </a:solidFill>
                          <a:latin typeface="Roboto Condensed"/>
                          <a:ea typeface="Roboto Condensed"/>
                          <a:cs typeface="Roboto Condensed"/>
                          <a:sym typeface="Roboto Condensed"/>
                        </a:rPr>
                        <a:t>High School Students: </a:t>
                      </a:r>
                      <a:r>
                        <a:rPr lang="en" sz="900">
                          <a:solidFill>
                            <a:schemeClr val="dk1"/>
                          </a:solidFill>
                          <a:latin typeface="Roboto Condensed"/>
                          <a:ea typeface="Roboto Condensed"/>
                          <a:cs typeface="Roboto Condensed"/>
                          <a:sym typeface="Roboto Condensed"/>
                        </a:rPr>
                        <a:t>Four-year course sequence with a two-year Career and Technical Education (CTE) Pathway in Teaching</a:t>
                      </a:r>
                      <a:br>
                        <a:rPr lang="en" sz="900">
                          <a:solidFill>
                            <a:schemeClr val="dk1"/>
                          </a:solidFill>
                          <a:latin typeface="Roboto Condensed"/>
                          <a:ea typeface="Roboto Condensed"/>
                          <a:cs typeface="Roboto Condensed"/>
                          <a:sym typeface="Roboto Condensed"/>
                        </a:rPr>
                      </a:br>
                      <a:endParaRPr sz="900">
                        <a:solidFill>
                          <a:schemeClr val="dk1"/>
                        </a:solidFill>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chemeClr val="dk1"/>
                        </a:buClr>
                        <a:buSzPts val="800"/>
                        <a:buFont typeface="Roboto Condensed"/>
                        <a:buChar char="➔"/>
                      </a:pPr>
                      <a:r>
                        <a:rPr lang="en" sz="900" b="1">
                          <a:solidFill>
                            <a:schemeClr val="dk1"/>
                          </a:solidFill>
                          <a:latin typeface="Roboto Condensed"/>
                          <a:ea typeface="Roboto Condensed"/>
                          <a:cs typeface="Roboto Condensed"/>
                          <a:sym typeface="Roboto Condensed"/>
                        </a:rPr>
                        <a:t>Our Paraprofessionals: </a:t>
                      </a:r>
                      <a:r>
                        <a:rPr lang="en" sz="900">
                          <a:solidFill>
                            <a:schemeClr val="dk1"/>
                          </a:solidFill>
                          <a:latin typeface="Roboto Condensed"/>
                          <a:ea typeface="Roboto Condensed"/>
                          <a:cs typeface="Roboto Condensed"/>
                          <a:sym typeface="Roboto Condensed"/>
                        </a:rPr>
                        <a:t>Growing our own paraprofessional- </a:t>
                      </a:r>
                      <a:r>
                        <a:rPr lang="en" sz="900" i="1">
                          <a:solidFill>
                            <a:schemeClr val="dk1"/>
                          </a:solidFill>
                          <a:latin typeface="Roboto Condensed"/>
                          <a:ea typeface="Roboto Condensed"/>
                          <a:cs typeface="Roboto Condensed"/>
                          <a:sym typeface="Roboto Condensed"/>
                        </a:rPr>
                        <a:t>Pathway to Teaching Program</a:t>
                      </a:r>
                      <a:br>
                        <a:rPr lang="en" sz="900" i="1">
                          <a:solidFill>
                            <a:schemeClr val="dk1"/>
                          </a:solidFill>
                          <a:latin typeface="Roboto Condensed"/>
                          <a:ea typeface="Roboto Condensed"/>
                          <a:cs typeface="Roboto Condensed"/>
                          <a:sym typeface="Roboto Condensed"/>
                        </a:rPr>
                      </a:br>
                      <a:endParaRPr sz="900" i="1">
                        <a:solidFill>
                          <a:schemeClr val="dk1"/>
                        </a:solidFill>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chemeClr val="dk1"/>
                        </a:buClr>
                        <a:buSzPts val="800"/>
                        <a:buFont typeface="Roboto Condensed"/>
                        <a:buChar char="➔"/>
                      </a:pPr>
                      <a:r>
                        <a:rPr lang="en" sz="900" b="1">
                          <a:solidFill>
                            <a:schemeClr val="dk1"/>
                          </a:solidFill>
                          <a:latin typeface="Roboto Condensed"/>
                          <a:ea typeface="Roboto Condensed"/>
                          <a:cs typeface="Roboto Condensed"/>
                          <a:sym typeface="Roboto Condensed"/>
                        </a:rPr>
                        <a:t>Partnering with local Universities</a:t>
                      </a:r>
                      <a:r>
                        <a:rPr lang="en" sz="900">
                          <a:solidFill>
                            <a:schemeClr val="dk1"/>
                          </a:solidFill>
                          <a:latin typeface="Roboto Condensed"/>
                          <a:ea typeface="Roboto Condensed"/>
                          <a:cs typeface="Roboto Condensed"/>
                          <a:sym typeface="Roboto Condensed"/>
                        </a:rPr>
                        <a:t>: Student Teacher Placements</a:t>
                      </a:r>
                      <a:br>
                        <a:rPr lang="en" sz="900">
                          <a:solidFill>
                            <a:schemeClr val="dk1"/>
                          </a:solidFill>
                          <a:latin typeface="Roboto Condensed"/>
                          <a:ea typeface="Roboto Condensed"/>
                          <a:cs typeface="Roboto Condensed"/>
                          <a:sym typeface="Roboto Condensed"/>
                        </a:rPr>
                      </a:br>
                      <a:endParaRPr sz="900">
                        <a:solidFill>
                          <a:schemeClr val="dk1"/>
                        </a:solidFill>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chemeClr val="dk1"/>
                        </a:buClr>
                        <a:buSzPts val="800"/>
                        <a:buFont typeface="Roboto Condensed"/>
                        <a:buChar char="➔"/>
                      </a:pPr>
                      <a:r>
                        <a:rPr lang="en" sz="900" b="1">
                          <a:solidFill>
                            <a:schemeClr val="dk1"/>
                          </a:solidFill>
                          <a:latin typeface="Roboto Condensed"/>
                          <a:ea typeface="Roboto Condensed"/>
                          <a:cs typeface="Roboto Condensed"/>
                          <a:sym typeface="Roboto Condensed"/>
                        </a:rPr>
                        <a:t>Teacher Residency Program: </a:t>
                      </a:r>
                      <a:r>
                        <a:rPr lang="en" sz="900">
                          <a:solidFill>
                            <a:schemeClr val="dk1"/>
                          </a:solidFill>
                          <a:latin typeface="Roboto Condensed"/>
                          <a:ea typeface="Roboto Condensed"/>
                          <a:cs typeface="Roboto Condensed"/>
                          <a:sym typeface="Roboto Condensed"/>
                        </a:rPr>
                        <a:t>Paid, year-long residency experience with mentor teacher </a:t>
                      </a:r>
                      <a:endParaRPr sz="900" b="1">
                        <a:latin typeface="Roboto Condensed"/>
                        <a:ea typeface="Roboto Condensed"/>
                        <a:cs typeface="Roboto Condensed"/>
                        <a:sym typeface="Roboto Condensed"/>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graphicFrame>
        <p:nvGraphicFramePr>
          <p:cNvPr id="212" name="Google Shape;212;p47"/>
          <p:cNvGraphicFramePr/>
          <p:nvPr/>
        </p:nvGraphicFramePr>
        <p:xfrm>
          <a:off x="1877188" y="1901325"/>
          <a:ext cx="1685025" cy="1681050"/>
        </p:xfrm>
        <a:graphic>
          <a:graphicData uri="http://schemas.openxmlformats.org/drawingml/2006/table">
            <a:tbl>
              <a:tblPr>
                <a:noFill/>
              </a:tblPr>
              <a:tblGrid>
                <a:gridCol w="1685025">
                  <a:extLst>
                    <a:ext uri="{9D8B030D-6E8A-4147-A177-3AD203B41FA5}">
                      <a16:colId xmlns:a16="http://schemas.microsoft.com/office/drawing/2014/main" val="20000"/>
                    </a:ext>
                  </a:extLst>
                </a:gridCol>
              </a:tblGrid>
              <a:tr h="487650">
                <a:tc>
                  <a:txBody>
                    <a:bodyPr/>
                    <a:lstStyle/>
                    <a:p>
                      <a:pPr marL="0" lvl="0" indent="0" algn="ctr" rtl="0">
                        <a:spcBef>
                          <a:spcPts val="0"/>
                        </a:spcBef>
                        <a:spcAft>
                          <a:spcPts val="0"/>
                        </a:spcAft>
                        <a:buNone/>
                      </a:pPr>
                      <a:r>
                        <a:rPr lang="en" sz="1000" b="1">
                          <a:solidFill>
                            <a:srgbClr val="18325A"/>
                          </a:solidFill>
                          <a:latin typeface="Roboto Condensed"/>
                          <a:ea typeface="Roboto Condensed"/>
                          <a:cs typeface="Roboto Condensed"/>
                          <a:sym typeface="Roboto Condensed"/>
                        </a:rPr>
                        <a:t>Aspiring Teacher Leader</a:t>
                      </a:r>
                      <a:endParaRPr sz="1000" b="1">
                        <a:solidFill>
                          <a:srgbClr val="18325A"/>
                        </a:solidFill>
                        <a:latin typeface="Roboto Condensed"/>
                        <a:ea typeface="Roboto Condensed"/>
                        <a:cs typeface="Roboto Condensed"/>
                        <a:sym typeface="Roboto Condensed"/>
                      </a:endParaRPr>
                    </a:p>
                  </a:txBody>
                  <a:tcPr marL="91425" marR="91425" marT="91425" marB="91425">
                    <a:lnL w="9525" cap="flat" cmpd="sng">
                      <a:solidFill>
                        <a:srgbClr val="94CDEE"/>
                      </a:solidFill>
                      <a:prstDash val="solid"/>
                      <a:round/>
                      <a:headEnd type="none" w="sm" len="sm"/>
                      <a:tailEnd type="none" w="sm" len="sm"/>
                    </a:lnL>
                    <a:lnR w="9525" cap="flat" cmpd="sng">
                      <a:solidFill>
                        <a:srgbClr val="94CDEE"/>
                      </a:solidFill>
                      <a:prstDash val="solid"/>
                      <a:round/>
                      <a:headEnd type="none" w="sm" len="sm"/>
                      <a:tailEnd type="none" w="sm" len="sm"/>
                    </a:lnR>
                    <a:lnT w="9525" cap="flat" cmpd="sng">
                      <a:solidFill>
                        <a:srgbClr val="94CDEE"/>
                      </a:solidFill>
                      <a:prstDash val="solid"/>
                      <a:round/>
                      <a:headEnd type="none" w="sm" len="sm"/>
                      <a:tailEnd type="none" w="sm" len="sm"/>
                    </a:lnT>
                    <a:lnB w="9525" cap="flat" cmpd="sng">
                      <a:solidFill>
                        <a:srgbClr val="94CDEE"/>
                      </a:solidFill>
                      <a:prstDash val="solid"/>
                      <a:round/>
                      <a:headEnd type="none" w="sm" len="sm"/>
                      <a:tailEnd type="none" w="sm" len="sm"/>
                    </a:lnB>
                    <a:solidFill>
                      <a:srgbClr val="94CDEE"/>
                    </a:solidFill>
                  </a:tcPr>
                </a:tc>
                <a:extLst>
                  <a:ext uri="{0D108BD9-81ED-4DB2-BD59-A6C34878D82A}">
                    <a16:rowId xmlns:a16="http://schemas.microsoft.com/office/drawing/2014/main" val="10000"/>
                  </a:ext>
                </a:extLst>
              </a:tr>
              <a:tr h="1193400">
                <a:tc>
                  <a:txBody>
                    <a:bodyPr/>
                    <a:lstStyle/>
                    <a:p>
                      <a:pPr marL="171450" lvl="0" indent="-165100" algn="l" rtl="0">
                        <a:lnSpc>
                          <a:spcPct val="90000"/>
                        </a:lnSpc>
                        <a:spcBef>
                          <a:spcPts val="0"/>
                        </a:spcBef>
                        <a:spcAft>
                          <a:spcPts val="0"/>
                        </a:spcAft>
                        <a:buClr>
                          <a:srgbClr val="00365F"/>
                        </a:buClr>
                        <a:buSzPts val="800"/>
                        <a:buFont typeface="Roboto Condensed"/>
                        <a:buChar char="➔"/>
                      </a:pPr>
                      <a:r>
                        <a:rPr lang="en" sz="900" b="1">
                          <a:solidFill>
                            <a:schemeClr val="dk1"/>
                          </a:solidFill>
                          <a:latin typeface="Roboto Condensed"/>
                          <a:ea typeface="Roboto Condensed"/>
                          <a:cs typeface="Roboto Condensed"/>
                          <a:sym typeface="Roboto Condensed"/>
                        </a:rPr>
                        <a:t>Aspiring Teacher Leader Academy: </a:t>
                      </a:r>
                      <a:r>
                        <a:rPr lang="en" sz="900">
                          <a:solidFill>
                            <a:schemeClr val="dk1"/>
                          </a:solidFill>
                          <a:latin typeface="Roboto Condensed"/>
                          <a:ea typeface="Roboto Condensed"/>
                          <a:cs typeface="Roboto Condensed"/>
                          <a:sym typeface="Roboto Condensed"/>
                        </a:rPr>
                        <a:t>1 year program for full-time teacher leaders to explore leadership competencies through a cohort model involving professional learning and coaching </a:t>
                      </a:r>
                      <a:endParaRPr sz="900" b="1">
                        <a:latin typeface="Roboto Condensed"/>
                        <a:ea typeface="Roboto Condensed"/>
                        <a:cs typeface="Roboto Condensed"/>
                        <a:sym typeface="Roboto Condensed"/>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rgbClr val="94CDEE"/>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graphicFrame>
        <p:nvGraphicFramePr>
          <p:cNvPr id="213" name="Google Shape;213;p47"/>
          <p:cNvGraphicFramePr/>
          <p:nvPr/>
        </p:nvGraphicFramePr>
        <p:xfrm>
          <a:off x="3669200" y="1901313"/>
          <a:ext cx="1685025" cy="2645604"/>
        </p:xfrm>
        <a:graphic>
          <a:graphicData uri="http://schemas.openxmlformats.org/drawingml/2006/table">
            <a:tbl>
              <a:tblPr>
                <a:noFill/>
              </a:tblPr>
              <a:tblGrid>
                <a:gridCol w="1685025">
                  <a:extLst>
                    <a:ext uri="{9D8B030D-6E8A-4147-A177-3AD203B41FA5}">
                      <a16:colId xmlns:a16="http://schemas.microsoft.com/office/drawing/2014/main" val="20000"/>
                    </a:ext>
                  </a:extLst>
                </a:gridCol>
              </a:tblGrid>
              <a:tr h="487650">
                <a:tc>
                  <a:txBody>
                    <a:bodyPr/>
                    <a:lstStyle/>
                    <a:p>
                      <a:pPr marL="0" lvl="0" indent="0" algn="ctr" rtl="0">
                        <a:spcBef>
                          <a:spcPts val="0"/>
                        </a:spcBef>
                        <a:spcAft>
                          <a:spcPts val="0"/>
                        </a:spcAft>
                        <a:buNone/>
                      </a:pPr>
                      <a:r>
                        <a:rPr lang="en" sz="1000" b="1">
                          <a:solidFill>
                            <a:schemeClr val="lt1"/>
                          </a:solidFill>
                          <a:latin typeface="Roboto Condensed"/>
                          <a:ea typeface="Roboto Condensed"/>
                          <a:cs typeface="Roboto Condensed"/>
                          <a:sym typeface="Roboto Condensed"/>
                        </a:rPr>
                        <a:t>Aspiring School Leader</a:t>
                      </a:r>
                      <a:r>
                        <a:rPr lang="en" sz="900" b="1">
                          <a:solidFill>
                            <a:schemeClr val="lt1"/>
                          </a:solidFill>
                          <a:latin typeface="Roboto Condensed"/>
                          <a:ea typeface="Roboto Condensed"/>
                          <a:cs typeface="Roboto Condensed"/>
                          <a:sym typeface="Roboto Condensed"/>
                        </a:rPr>
                        <a:t>s</a:t>
                      </a:r>
                      <a:endParaRPr sz="900" b="1">
                        <a:solidFill>
                          <a:schemeClr val="lt1"/>
                        </a:solidFill>
                        <a:latin typeface="Roboto Condensed"/>
                        <a:ea typeface="Roboto Condensed"/>
                        <a:cs typeface="Roboto Condensed"/>
                        <a:sym typeface="Roboto Condensed"/>
                      </a:endParaRPr>
                    </a:p>
                  </a:txBody>
                  <a:tcPr marL="91425" marR="91425" marT="91425" marB="91425">
                    <a:lnL w="9525" cap="flat" cmpd="sng">
                      <a:solidFill>
                        <a:srgbClr val="71A8D0"/>
                      </a:solidFill>
                      <a:prstDash val="solid"/>
                      <a:round/>
                      <a:headEnd type="none" w="sm" len="sm"/>
                      <a:tailEnd type="none" w="sm" len="sm"/>
                    </a:lnL>
                    <a:lnR w="9525" cap="flat" cmpd="sng">
                      <a:solidFill>
                        <a:srgbClr val="71A8D0"/>
                      </a:solidFill>
                      <a:prstDash val="solid"/>
                      <a:round/>
                      <a:headEnd type="none" w="sm" len="sm"/>
                      <a:tailEnd type="none" w="sm" len="sm"/>
                    </a:lnR>
                    <a:lnT w="9525" cap="flat" cmpd="sng">
                      <a:solidFill>
                        <a:srgbClr val="71A8D0"/>
                      </a:solidFill>
                      <a:prstDash val="solid"/>
                      <a:round/>
                      <a:headEnd type="none" w="sm" len="sm"/>
                      <a:tailEnd type="none" w="sm" len="sm"/>
                    </a:lnT>
                    <a:lnB w="9525" cap="flat" cmpd="sng">
                      <a:solidFill>
                        <a:schemeClr val="lt1"/>
                      </a:solidFill>
                      <a:prstDash val="solid"/>
                      <a:round/>
                      <a:headEnd type="none" w="sm" len="sm"/>
                      <a:tailEnd type="none" w="sm" len="sm"/>
                    </a:lnB>
                    <a:solidFill>
                      <a:srgbClr val="71A8D0"/>
                    </a:solidFill>
                  </a:tcPr>
                </a:tc>
                <a:extLst>
                  <a:ext uri="{0D108BD9-81ED-4DB2-BD59-A6C34878D82A}">
                    <a16:rowId xmlns:a16="http://schemas.microsoft.com/office/drawing/2014/main" val="10000"/>
                  </a:ext>
                </a:extLst>
              </a:tr>
              <a:tr h="381000">
                <a:tc>
                  <a:txBody>
                    <a:bodyPr/>
                    <a:lstStyle/>
                    <a:p>
                      <a:pPr marL="114300" lvl="0" indent="-107950" algn="l" rtl="0">
                        <a:lnSpc>
                          <a:spcPct val="90000"/>
                        </a:lnSpc>
                        <a:spcBef>
                          <a:spcPts val="0"/>
                        </a:spcBef>
                        <a:spcAft>
                          <a:spcPts val="0"/>
                        </a:spcAft>
                        <a:buClr>
                          <a:srgbClr val="00365F"/>
                        </a:buClr>
                        <a:buSzPts val="800"/>
                        <a:buFont typeface="Roboto Condensed"/>
                        <a:buChar char="➔"/>
                      </a:pPr>
                      <a:r>
                        <a:rPr lang="en" sz="900" b="1">
                          <a:latin typeface="Roboto Condensed"/>
                          <a:ea typeface="Roboto Condensed"/>
                          <a:cs typeface="Roboto Condensed"/>
                          <a:sym typeface="Roboto Condensed"/>
                        </a:rPr>
                        <a:t>Teacher Leader Academy: </a:t>
                      </a:r>
                      <a:r>
                        <a:rPr lang="en" sz="900">
                          <a:solidFill>
                            <a:schemeClr val="dk1"/>
                          </a:solidFill>
                          <a:latin typeface="Roboto Condensed"/>
                          <a:ea typeface="Roboto Condensed"/>
                          <a:cs typeface="Roboto Condensed"/>
                          <a:sym typeface="Roboto Condensed"/>
                        </a:rPr>
                        <a:t>1 year program for full-released teacher leaders, cohort model, 1:1 coaching provided </a:t>
                      </a:r>
                      <a:br>
                        <a:rPr lang="en" sz="900">
                          <a:solidFill>
                            <a:schemeClr val="dk1"/>
                          </a:solidFill>
                          <a:latin typeface="Roboto Condensed"/>
                          <a:ea typeface="Roboto Condensed"/>
                          <a:cs typeface="Roboto Condensed"/>
                          <a:sym typeface="Roboto Condensed"/>
                        </a:rPr>
                      </a:br>
                      <a:endParaRPr sz="900">
                        <a:solidFill>
                          <a:schemeClr val="dk1"/>
                        </a:solidFill>
                        <a:latin typeface="Roboto Condensed"/>
                        <a:ea typeface="Roboto Condensed"/>
                        <a:cs typeface="Roboto Condensed"/>
                        <a:sym typeface="Roboto Condensed"/>
                      </a:endParaRPr>
                    </a:p>
                    <a:p>
                      <a:pPr marL="114300" lvl="0" indent="-107950" algn="l" rtl="0">
                        <a:lnSpc>
                          <a:spcPct val="90000"/>
                        </a:lnSpc>
                        <a:spcBef>
                          <a:spcPts val="0"/>
                        </a:spcBef>
                        <a:spcAft>
                          <a:spcPts val="0"/>
                        </a:spcAft>
                        <a:buClr>
                          <a:srgbClr val="00365F"/>
                        </a:buClr>
                        <a:buSzPts val="800"/>
                        <a:buFont typeface="Roboto Condensed"/>
                        <a:buChar char="➔"/>
                      </a:pPr>
                      <a:r>
                        <a:rPr lang="en" sz="900" b="1">
                          <a:latin typeface="Roboto Condensed"/>
                          <a:ea typeface="Roboto Condensed"/>
                          <a:cs typeface="Roboto Condensed"/>
                          <a:sym typeface="Roboto Condensed"/>
                        </a:rPr>
                        <a:t>Pathways to Leadership: </a:t>
                      </a:r>
                      <a:r>
                        <a:rPr lang="en" sz="900">
                          <a:latin typeface="Roboto Condensed"/>
                          <a:ea typeface="Roboto Condensed"/>
                          <a:cs typeface="Roboto Condensed"/>
                          <a:sym typeface="Roboto Condensed"/>
                        </a:rPr>
                        <a:t>1 year program that provided tuition subsidy for traditional principal certification preparation classwork, coaching, and mentorship</a:t>
                      </a:r>
                      <a:r>
                        <a:rPr lang="en" sz="900" b="1">
                          <a:latin typeface="Roboto Condensed"/>
                          <a:ea typeface="Roboto Condensed"/>
                          <a:cs typeface="Roboto Condensed"/>
                          <a:sym typeface="Roboto Condensed"/>
                        </a:rPr>
                        <a:t> </a:t>
                      </a:r>
                      <a:r>
                        <a:rPr lang="en" sz="900">
                          <a:latin typeface="Roboto Condensed"/>
                          <a:ea typeface="Roboto Condensed"/>
                          <a:cs typeface="Roboto Condensed"/>
                          <a:sym typeface="Roboto Condensed"/>
                        </a:rPr>
                        <a:t>for aspiring school leaders (Teacher-Leaders, Deans of Students, etc.)</a:t>
                      </a:r>
                      <a:endParaRPr sz="900">
                        <a:latin typeface="Roboto Condensed"/>
                        <a:ea typeface="Roboto Condensed"/>
                        <a:cs typeface="Roboto Condensed"/>
                        <a:sym typeface="Roboto Condensed"/>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graphicFrame>
        <p:nvGraphicFramePr>
          <p:cNvPr id="214" name="Google Shape;214;p47"/>
          <p:cNvGraphicFramePr/>
          <p:nvPr/>
        </p:nvGraphicFramePr>
        <p:xfrm>
          <a:off x="5461200" y="1901313"/>
          <a:ext cx="1685025" cy="3015936"/>
        </p:xfrm>
        <a:graphic>
          <a:graphicData uri="http://schemas.openxmlformats.org/drawingml/2006/table">
            <a:tbl>
              <a:tblPr>
                <a:noFill/>
              </a:tblPr>
              <a:tblGrid>
                <a:gridCol w="1685025">
                  <a:extLst>
                    <a:ext uri="{9D8B030D-6E8A-4147-A177-3AD203B41FA5}">
                      <a16:colId xmlns:a16="http://schemas.microsoft.com/office/drawing/2014/main" val="20000"/>
                    </a:ext>
                  </a:extLst>
                </a:gridCol>
              </a:tblGrid>
              <a:tr h="487650">
                <a:tc>
                  <a:txBody>
                    <a:bodyPr/>
                    <a:lstStyle/>
                    <a:p>
                      <a:pPr marL="0" lvl="0" indent="0" algn="ctr" rtl="0">
                        <a:spcBef>
                          <a:spcPts val="0"/>
                        </a:spcBef>
                        <a:spcAft>
                          <a:spcPts val="0"/>
                        </a:spcAft>
                        <a:buNone/>
                      </a:pPr>
                      <a:r>
                        <a:rPr lang="en" sz="1000" b="1">
                          <a:solidFill>
                            <a:schemeClr val="lt1"/>
                          </a:solidFill>
                          <a:latin typeface="Roboto Condensed"/>
                          <a:ea typeface="Roboto Condensed"/>
                          <a:cs typeface="Roboto Condensed"/>
                          <a:sym typeface="Roboto Condensed"/>
                        </a:rPr>
                        <a:t>Aspiring Principals</a:t>
                      </a:r>
                      <a:endParaRPr sz="1000" b="1">
                        <a:solidFill>
                          <a:schemeClr val="lt1"/>
                        </a:solidFill>
                        <a:latin typeface="Roboto Condensed"/>
                        <a:ea typeface="Roboto Condensed"/>
                        <a:cs typeface="Roboto Condensed"/>
                        <a:sym typeface="Roboto Condensed"/>
                      </a:endParaRPr>
                    </a:p>
                  </a:txBody>
                  <a:tcPr marL="91425" marR="91425" marT="91425" marB="91425">
                    <a:lnL w="9525" cap="flat" cmpd="sng">
                      <a:solidFill>
                        <a:srgbClr val="3B678D"/>
                      </a:solidFill>
                      <a:prstDash val="solid"/>
                      <a:round/>
                      <a:headEnd type="none" w="sm" len="sm"/>
                      <a:tailEnd type="none" w="sm" len="sm"/>
                    </a:lnL>
                    <a:lnR w="9525" cap="flat" cmpd="sng">
                      <a:solidFill>
                        <a:srgbClr val="3B678D"/>
                      </a:solidFill>
                      <a:prstDash val="solid"/>
                      <a:round/>
                      <a:headEnd type="none" w="sm" len="sm"/>
                      <a:tailEnd type="none" w="sm" len="sm"/>
                    </a:lnR>
                    <a:lnT w="9525" cap="flat" cmpd="sng">
                      <a:solidFill>
                        <a:srgbClr val="3B678D"/>
                      </a:solidFill>
                      <a:prstDash val="solid"/>
                      <a:round/>
                      <a:headEnd type="none" w="sm" len="sm"/>
                      <a:tailEnd type="none" w="sm" len="sm"/>
                    </a:lnT>
                    <a:lnB w="9525" cap="flat" cmpd="sng">
                      <a:solidFill>
                        <a:schemeClr val="lt1"/>
                      </a:solidFill>
                      <a:prstDash val="solid"/>
                      <a:round/>
                      <a:headEnd type="none" w="sm" len="sm"/>
                      <a:tailEnd type="none" w="sm" len="sm"/>
                    </a:lnB>
                    <a:solidFill>
                      <a:srgbClr val="3B678D"/>
                    </a:solidFill>
                  </a:tcPr>
                </a:tc>
                <a:extLst>
                  <a:ext uri="{0D108BD9-81ED-4DB2-BD59-A6C34878D82A}">
                    <a16:rowId xmlns:a16="http://schemas.microsoft.com/office/drawing/2014/main" val="10000"/>
                  </a:ext>
                </a:extLst>
              </a:tr>
              <a:tr h="381000">
                <a:tc>
                  <a:txBody>
                    <a:bodyPr/>
                    <a:lstStyle/>
                    <a:p>
                      <a:pPr marL="171450" lvl="0" indent="-165100" algn="l" rtl="0">
                        <a:lnSpc>
                          <a:spcPct val="90000"/>
                        </a:lnSpc>
                        <a:spcBef>
                          <a:spcPts val="0"/>
                        </a:spcBef>
                        <a:spcAft>
                          <a:spcPts val="0"/>
                        </a:spcAft>
                        <a:buClr>
                          <a:srgbClr val="18325A"/>
                        </a:buClr>
                        <a:buSzPts val="800"/>
                        <a:buFont typeface="Roboto Condensed"/>
                        <a:buChar char="➔"/>
                      </a:pPr>
                      <a:r>
                        <a:rPr lang="en" sz="900" b="1">
                          <a:latin typeface="Roboto Condensed"/>
                          <a:ea typeface="Roboto Condensed"/>
                          <a:cs typeface="Roboto Condensed"/>
                          <a:sym typeface="Roboto Condensed"/>
                        </a:rPr>
                        <a:t>Assistant Principal Mentor Program:</a:t>
                      </a:r>
                      <a:r>
                        <a:rPr lang="en" sz="900">
                          <a:latin typeface="Roboto Condensed"/>
                          <a:ea typeface="Roboto Condensed"/>
                          <a:cs typeface="Roboto Condensed"/>
                          <a:sym typeface="Roboto Condensed"/>
                        </a:rPr>
                        <a:t> Mentor program for new/novice Assistant Principals by seasoned Assistant Principals</a:t>
                      </a:r>
                      <a:br>
                        <a:rPr lang="en" sz="900">
                          <a:latin typeface="Roboto Condensed"/>
                          <a:ea typeface="Roboto Condensed"/>
                          <a:cs typeface="Roboto Condensed"/>
                          <a:sym typeface="Roboto Condensed"/>
                        </a:rPr>
                      </a:br>
                      <a:endParaRPr sz="900">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rgbClr val="18325A"/>
                        </a:buClr>
                        <a:buSzPts val="800"/>
                        <a:buFont typeface="Roboto Condensed"/>
                        <a:buChar char="➔"/>
                      </a:pPr>
                      <a:r>
                        <a:rPr lang="en" sz="900" b="1">
                          <a:latin typeface="Roboto Condensed"/>
                          <a:ea typeface="Roboto Condensed"/>
                          <a:cs typeface="Roboto Condensed"/>
                          <a:sym typeface="Roboto Condensed"/>
                        </a:rPr>
                        <a:t>Principal Residency: </a:t>
                      </a:r>
                      <a:r>
                        <a:rPr lang="en" sz="900">
                          <a:latin typeface="Roboto Condensed"/>
                          <a:ea typeface="Roboto Condensed"/>
                          <a:cs typeface="Roboto Condensed"/>
                          <a:sym typeface="Roboto Condensed"/>
                        </a:rPr>
                        <a:t>Year-long residency pairing a high performing AP with a high performing principal</a:t>
                      </a:r>
                      <a:br>
                        <a:rPr lang="en" sz="900">
                          <a:latin typeface="Roboto Condensed"/>
                          <a:ea typeface="Roboto Condensed"/>
                          <a:cs typeface="Roboto Condensed"/>
                          <a:sym typeface="Roboto Condensed"/>
                        </a:rPr>
                      </a:br>
                      <a:endParaRPr sz="900">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rgbClr val="18325A"/>
                        </a:buClr>
                        <a:buSzPts val="800"/>
                        <a:buFont typeface="Roboto Condensed"/>
                        <a:buChar char="➔"/>
                      </a:pPr>
                      <a:r>
                        <a:rPr lang="en" sz="900" b="1">
                          <a:latin typeface="Roboto Condensed"/>
                          <a:ea typeface="Roboto Condensed"/>
                          <a:cs typeface="Roboto Condensed"/>
                          <a:sym typeface="Roboto Condensed"/>
                        </a:rPr>
                        <a:t>First Year Principals: </a:t>
                      </a:r>
                      <a:r>
                        <a:rPr lang="en" sz="900">
                          <a:latin typeface="Roboto Condensed"/>
                          <a:ea typeface="Roboto Condensed"/>
                          <a:cs typeface="Roboto Condensed"/>
                          <a:sym typeface="Roboto Condensed"/>
                        </a:rPr>
                        <a:t>Cohort model for onboarding and monthly professional learning, and 1:1 executive leadership coaching for 2 years</a:t>
                      </a:r>
                      <a:endParaRPr sz="900">
                        <a:latin typeface="Roboto Condensed"/>
                        <a:ea typeface="Roboto Condensed"/>
                        <a:cs typeface="Roboto Condensed"/>
                        <a:sym typeface="Roboto Condensed"/>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graphicFrame>
        <p:nvGraphicFramePr>
          <p:cNvPr id="215" name="Google Shape;215;p47"/>
          <p:cNvGraphicFramePr/>
          <p:nvPr/>
        </p:nvGraphicFramePr>
        <p:xfrm>
          <a:off x="7292863" y="1901325"/>
          <a:ext cx="1685025" cy="3262824"/>
        </p:xfrm>
        <a:graphic>
          <a:graphicData uri="http://schemas.openxmlformats.org/drawingml/2006/table">
            <a:tbl>
              <a:tblPr>
                <a:noFill/>
              </a:tblPr>
              <a:tblGrid>
                <a:gridCol w="1685025">
                  <a:extLst>
                    <a:ext uri="{9D8B030D-6E8A-4147-A177-3AD203B41FA5}">
                      <a16:colId xmlns:a16="http://schemas.microsoft.com/office/drawing/2014/main" val="20000"/>
                    </a:ext>
                  </a:extLst>
                </a:gridCol>
              </a:tblGrid>
              <a:tr h="381000">
                <a:tc>
                  <a:txBody>
                    <a:bodyPr/>
                    <a:lstStyle/>
                    <a:p>
                      <a:pPr marL="0" lvl="0" indent="0" algn="ctr" rtl="0">
                        <a:spcBef>
                          <a:spcPts val="0"/>
                        </a:spcBef>
                        <a:spcAft>
                          <a:spcPts val="0"/>
                        </a:spcAft>
                        <a:buNone/>
                      </a:pPr>
                      <a:r>
                        <a:rPr lang="en" sz="1000" b="1">
                          <a:solidFill>
                            <a:schemeClr val="lt1"/>
                          </a:solidFill>
                          <a:latin typeface="Roboto Condensed"/>
                          <a:ea typeface="Roboto Condensed"/>
                          <a:cs typeface="Roboto Condensed"/>
                          <a:sym typeface="Roboto Condensed"/>
                        </a:rPr>
                        <a:t>Aspiring System-Level Leaders</a:t>
                      </a:r>
                      <a:endParaRPr sz="1000" b="1">
                        <a:solidFill>
                          <a:schemeClr val="lt1"/>
                        </a:solidFill>
                        <a:latin typeface="Roboto Condensed"/>
                        <a:ea typeface="Roboto Condensed"/>
                        <a:cs typeface="Roboto Condensed"/>
                        <a:sym typeface="Roboto Condensed"/>
                      </a:endParaRPr>
                    </a:p>
                  </a:txBody>
                  <a:tcPr marL="91425" marR="91425" marT="91425" marB="91425">
                    <a:lnL w="9525" cap="flat" cmpd="sng">
                      <a:solidFill>
                        <a:srgbClr val="00365F"/>
                      </a:solidFill>
                      <a:prstDash val="solid"/>
                      <a:round/>
                      <a:headEnd type="none" w="sm" len="sm"/>
                      <a:tailEnd type="none" w="sm" len="sm"/>
                    </a:lnL>
                    <a:lnR w="9525" cap="flat" cmpd="sng">
                      <a:solidFill>
                        <a:srgbClr val="00365F"/>
                      </a:solidFill>
                      <a:prstDash val="solid"/>
                      <a:round/>
                      <a:headEnd type="none" w="sm" len="sm"/>
                      <a:tailEnd type="none" w="sm" len="sm"/>
                    </a:lnR>
                    <a:lnT w="9525" cap="flat" cmpd="sng">
                      <a:solidFill>
                        <a:srgbClr val="00365F"/>
                      </a:solidFill>
                      <a:prstDash val="solid"/>
                      <a:round/>
                      <a:headEnd type="none" w="sm" len="sm"/>
                      <a:tailEnd type="none" w="sm" len="sm"/>
                    </a:lnT>
                    <a:lnB w="9525" cap="flat" cmpd="sng">
                      <a:solidFill>
                        <a:schemeClr val="lt1"/>
                      </a:solidFill>
                      <a:prstDash val="solid"/>
                      <a:round/>
                      <a:headEnd type="none" w="sm" len="sm"/>
                      <a:tailEnd type="none" w="sm" len="sm"/>
                    </a:lnB>
                    <a:solidFill>
                      <a:srgbClr val="073763"/>
                    </a:solidFill>
                  </a:tcPr>
                </a:tc>
                <a:extLst>
                  <a:ext uri="{0D108BD9-81ED-4DB2-BD59-A6C34878D82A}">
                    <a16:rowId xmlns:a16="http://schemas.microsoft.com/office/drawing/2014/main" val="10000"/>
                  </a:ext>
                </a:extLst>
              </a:tr>
              <a:tr h="381000">
                <a:tc>
                  <a:txBody>
                    <a:bodyPr/>
                    <a:lstStyle/>
                    <a:p>
                      <a:pPr marL="171450" lvl="0" indent="-165100" algn="l" rtl="0">
                        <a:lnSpc>
                          <a:spcPct val="90000"/>
                        </a:lnSpc>
                        <a:spcBef>
                          <a:spcPts val="0"/>
                        </a:spcBef>
                        <a:spcAft>
                          <a:spcPts val="0"/>
                        </a:spcAft>
                        <a:buClr>
                          <a:srgbClr val="00365F"/>
                        </a:buClr>
                        <a:buSzPts val="800"/>
                        <a:buFont typeface="Roboto Condensed"/>
                        <a:buChar char="➔"/>
                      </a:pPr>
                      <a:r>
                        <a:rPr lang="en" sz="900" b="1">
                          <a:solidFill>
                            <a:schemeClr val="dk1"/>
                          </a:solidFill>
                          <a:latin typeface="Roboto Condensed"/>
                          <a:ea typeface="Roboto Condensed"/>
                          <a:cs typeface="Roboto Condensed"/>
                          <a:sym typeface="Roboto Condensed"/>
                        </a:rPr>
                        <a:t>Aspiring System-Level Leader Program: </a:t>
                      </a:r>
                      <a:r>
                        <a:rPr lang="en" sz="900">
                          <a:solidFill>
                            <a:schemeClr val="dk1"/>
                          </a:solidFill>
                          <a:latin typeface="Roboto Condensed"/>
                          <a:ea typeface="Roboto Condensed"/>
                          <a:cs typeface="Roboto Condensed"/>
                          <a:sym typeface="Roboto Condensed"/>
                        </a:rPr>
                        <a:t>Program for high-performing principals to explore system-level leadership &amp; gain Superintendent credential</a:t>
                      </a:r>
                      <a:br>
                        <a:rPr lang="en" sz="900">
                          <a:solidFill>
                            <a:schemeClr val="dk1"/>
                          </a:solidFill>
                          <a:latin typeface="Roboto Condensed"/>
                          <a:ea typeface="Roboto Condensed"/>
                          <a:cs typeface="Roboto Condensed"/>
                          <a:sym typeface="Roboto Condensed"/>
                        </a:rPr>
                      </a:br>
                      <a:endParaRPr sz="900" b="1">
                        <a:solidFill>
                          <a:schemeClr val="dk1"/>
                        </a:solidFill>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rgbClr val="00365F"/>
                        </a:buClr>
                        <a:buSzPts val="800"/>
                        <a:buFont typeface="Roboto Condensed"/>
                        <a:buChar char="➔"/>
                      </a:pPr>
                      <a:r>
                        <a:rPr lang="en" sz="900" b="1">
                          <a:solidFill>
                            <a:schemeClr val="dk1"/>
                          </a:solidFill>
                          <a:latin typeface="Roboto Condensed"/>
                          <a:ea typeface="Roboto Condensed"/>
                          <a:cs typeface="Roboto Condensed"/>
                          <a:sym typeface="Roboto Condensed"/>
                        </a:rPr>
                        <a:t>Executive Coaching: </a:t>
                      </a:r>
                      <a:r>
                        <a:rPr lang="en" sz="900">
                          <a:solidFill>
                            <a:schemeClr val="dk1"/>
                          </a:solidFill>
                          <a:latin typeface="Roboto Condensed"/>
                          <a:ea typeface="Roboto Condensed"/>
                          <a:cs typeface="Roboto Condensed"/>
                          <a:sym typeface="Roboto Condensed"/>
                        </a:rPr>
                        <a:t>Provided principal supervisors and cabinet leaders with goal centered executive coaching</a:t>
                      </a:r>
                      <a:br>
                        <a:rPr lang="en" sz="900">
                          <a:solidFill>
                            <a:schemeClr val="dk1"/>
                          </a:solidFill>
                          <a:latin typeface="Roboto Condensed"/>
                          <a:ea typeface="Roboto Condensed"/>
                          <a:cs typeface="Roboto Condensed"/>
                          <a:sym typeface="Roboto Condensed"/>
                        </a:rPr>
                      </a:br>
                      <a:endParaRPr sz="900">
                        <a:solidFill>
                          <a:schemeClr val="dk1"/>
                        </a:solidFill>
                        <a:latin typeface="Roboto Condensed"/>
                        <a:ea typeface="Roboto Condensed"/>
                        <a:cs typeface="Roboto Condensed"/>
                        <a:sym typeface="Roboto Condensed"/>
                      </a:endParaRPr>
                    </a:p>
                    <a:p>
                      <a:pPr marL="171450" lvl="0" indent="-165100" algn="l" rtl="0">
                        <a:lnSpc>
                          <a:spcPct val="90000"/>
                        </a:lnSpc>
                        <a:spcBef>
                          <a:spcPts val="0"/>
                        </a:spcBef>
                        <a:spcAft>
                          <a:spcPts val="0"/>
                        </a:spcAft>
                        <a:buClr>
                          <a:srgbClr val="00365F"/>
                        </a:buClr>
                        <a:buSzPts val="800"/>
                        <a:buFont typeface="Roboto Condensed"/>
                        <a:buChar char="➔"/>
                      </a:pPr>
                      <a:r>
                        <a:rPr lang="en" sz="900" b="1">
                          <a:solidFill>
                            <a:schemeClr val="dk1"/>
                          </a:solidFill>
                          <a:latin typeface="Roboto Condensed"/>
                          <a:ea typeface="Roboto Condensed"/>
                          <a:cs typeface="Roboto Condensed"/>
                          <a:sym typeface="Roboto Condensed"/>
                        </a:rPr>
                        <a:t>National Principal Supervisor Academy (AASA): </a:t>
                      </a:r>
                      <a:r>
                        <a:rPr lang="en" sz="900">
                          <a:solidFill>
                            <a:schemeClr val="dk1"/>
                          </a:solidFill>
                          <a:latin typeface="Roboto Condensed"/>
                          <a:ea typeface="Roboto Condensed"/>
                          <a:cs typeface="Roboto Condensed"/>
                          <a:sym typeface="Roboto Condensed"/>
                        </a:rPr>
                        <a:t>Participation in national principal supervisor year-long academy.</a:t>
                      </a:r>
                      <a:endParaRPr sz="900">
                        <a:solidFill>
                          <a:schemeClr val="dk1"/>
                        </a:solidFill>
                        <a:latin typeface="Roboto Condensed"/>
                        <a:ea typeface="Roboto Condensed"/>
                        <a:cs typeface="Roboto Condensed"/>
                        <a:sym typeface="Roboto Condensed"/>
                      </a:endParaRPr>
                    </a:p>
                  </a:txBody>
                  <a:tcPr marL="91425" marR="91425" marT="91425" marB="91425">
                    <a:lnL w="9525" cap="flat" cmpd="sng">
                      <a:solidFill>
                        <a:schemeClr val="lt1"/>
                      </a:solidFill>
                      <a:prstDash val="solid"/>
                      <a:round/>
                      <a:headEnd type="none" w="sm" len="sm"/>
                      <a:tailEnd type="none" w="sm" len="sm"/>
                    </a:lnL>
                    <a:lnR w="9525" cap="flat" cmpd="sng">
                      <a:solidFill>
                        <a:schemeClr val="lt1"/>
                      </a:solidFill>
                      <a:prstDash val="solid"/>
                      <a:round/>
                      <a:headEnd type="none" w="sm" len="sm"/>
                      <a:tailEnd type="none" w="sm" len="sm"/>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
        <p:nvSpPr>
          <p:cNvPr id="216" name="Google Shape;216;p47"/>
          <p:cNvSpPr/>
          <p:nvPr/>
        </p:nvSpPr>
        <p:spPr>
          <a:xfrm>
            <a:off x="0" y="-7000"/>
            <a:ext cx="9144000" cy="599100"/>
          </a:xfrm>
          <a:prstGeom prst="rect">
            <a:avLst/>
          </a:prstGeom>
          <a:solidFill>
            <a:srgbClr val="0B315B"/>
          </a:solidFill>
          <a:ln>
            <a:noFill/>
          </a:ln>
        </p:spPr>
        <p:txBody>
          <a:bodyPr spcFirstLastPara="1" wrap="square" lIns="121900" tIns="60925" rIns="121900" bIns="609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 sz="2700" b="1" i="0" u="none" strike="noStrike" kern="0" cap="none" spc="0" normalizeH="0" baseline="0" noProof="0">
                <a:ln>
                  <a:noFill/>
                </a:ln>
                <a:solidFill>
                  <a:srgbClr val="FFFFFF"/>
                </a:solidFill>
                <a:effectLst/>
                <a:uLnTx/>
                <a:uFillTx/>
                <a:latin typeface="Roboto Condensed"/>
                <a:ea typeface="Roboto Condensed"/>
                <a:cs typeface="Roboto Condensed"/>
                <a:sym typeface="Roboto Condensed"/>
              </a:rPr>
              <a:t> Equity-Centered Leadership Pipelines </a:t>
            </a:r>
            <a:endParaRPr kumimoji="0" sz="2700" b="1" i="0" u="none" strike="noStrike" kern="0" cap="none" spc="0" normalizeH="0" baseline="0" noProof="0">
              <a:ln>
                <a:noFill/>
              </a:ln>
              <a:solidFill>
                <a:srgbClr val="FFFFFF"/>
              </a:solidFill>
              <a:effectLst/>
              <a:uLnTx/>
              <a:uFillTx/>
              <a:latin typeface="Roboto Condensed"/>
              <a:ea typeface="Roboto Condensed"/>
              <a:cs typeface="Roboto Condensed"/>
              <a:sym typeface="Roboto Condensed"/>
            </a:endParaRPr>
          </a:p>
        </p:txBody>
      </p:sp>
      <p:sp>
        <p:nvSpPr>
          <p:cNvPr id="217" name="Google Shape;217;p47"/>
          <p:cNvSpPr txBox="1"/>
          <p:nvPr/>
        </p:nvSpPr>
        <p:spPr>
          <a:xfrm rot="-1656501">
            <a:off x="101712" y="987127"/>
            <a:ext cx="1002103"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Students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18" name="Google Shape;218;p47"/>
          <p:cNvSpPr txBox="1"/>
          <p:nvPr/>
        </p:nvSpPr>
        <p:spPr>
          <a:xfrm rot="-1656667">
            <a:off x="828880" y="870262"/>
            <a:ext cx="1352197"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Paraprofessionals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19" name="Google Shape;219;p47"/>
          <p:cNvSpPr txBox="1"/>
          <p:nvPr/>
        </p:nvSpPr>
        <p:spPr>
          <a:xfrm rot="-1656667">
            <a:off x="2540152" y="890599"/>
            <a:ext cx="1352197" cy="216307"/>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Teachers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20" name="Google Shape;220;p47"/>
          <p:cNvSpPr txBox="1"/>
          <p:nvPr/>
        </p:nvSpPr>
        <p:spPr>
          <a:xfrm rot="-1656942">
            <a:off x="4316792" y="743942"/>
            <a:ext cx="1317042" cy="509632"/>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Teacher-Leaders Deans of Students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21" name="Google Shape;221;p47"/>
          <p:cNvSpPr txBox="1"/>
          <p:nvPr/>
        </p:nvSpPr>
        <p:spPr>
          <a:xfrm rot="-1656934">
            <a:off x="6071006" y="827359"/>
            <a:ext cx="1573338"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Assistant Principals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cxnSp>
        <p:nvCxnSpPr>
          <p:cNvPr id="222" name="Google Shape;222;p47"/>
          <p:cNvCxnSpPr/>
          <p:nvPr/>
        </p:nvCxnSpPr>
        <p:spPr>
          <a:xfrm flipH="1">
            <a:off x="896575" y="1523438"/>
            <a:ext cx="1901400" cy="3300"/>
          </a:xfrm>
          <a:prstGeom prst="straightConnector1">
            <a:avLst/>
          </a:prstGeom>
          <a:noFill/>
          <a:ln w="38100" cap="flat" cmpd="sng">
            <a:solidFill>
              <a:srgbClr val="94CDEE"/>
            </a:solidFill>
            <a:prstDash val="solid"/>
            <a:round/>
            <a:headEnd type="oval" w="med" len="med"/>
            <a:tailEnd type="none" w="med" len="med"/>
          </a:ln>
        </p:spPr>
      </p:cxnSp>
      <p:sp>
        <p:nvSpPr>
          <p:cNvPr id="223" name="Google Shape;223;p47"/>
          <p:cNvSpPr txBox="1"/>
          <p:nvPr/>
        </p:nvSpPr>
        <p:spPr>
          <a:xfrm rot="-1656619">
            <a:off x="7162641" y="949958"/>
            <a:ext cx="1036993"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Principals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sp>
        <p:nvSpPr>
          <p:cNvPr id="224" name="Google Shape;224;p47"/>
          <p:cNvSpPr txBox="1"/>
          <p:nvPr/>
        </p:nvSpPr>
        <p:spPr>
          <a:xfrm rot="-1656720">
            <a:off x="8049705" y="835784"/>
            <a:ext cx="1130789" cy="325936"/>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rPr>
              <a:t>Principal Supervisors</a:t>
            </a:r>
            <a:endParaRPr kumimoji="0" sz="1000" b="1" i="0" u="none" strike="noStrike" kern="0" cap="none" spc="0" normalizeH="0" baseline="0" noProof="0">
              <a:ln>
                <a:noFill/>
              </a:ln>
              <a:solidFill>
                <a:srgbClr val="00365F"/>
              </a:solidFill>
              <a:effectLst/>
              <a:uLnTx/>
              <a:uFillTx/>
              <a:latin typeface="Roboto Condensed"/>
              <a:ea typeface="Roboto Condensed"/>
              <a:cs typeface="Roboto Condensed"/>
              <a:sym typeface="Roboto Condensed"/>
            </a:endParaRPr>
          </a:p>
        </p:txBody>
      </p:sp>
      <p:cxnSp>
        <p:nvCxnSpPr>
          <p:cNvPr id="225" name="Google Shape;225;p47"/>
          <p:cNvCxnSpPr/>
          <p:nvPr/>
        </p:nvCxnSpPr>
        <p:spPr>
          <a:xfrm flipH="1">
            <a:off x="4401775" y="1528163"/>
            <a:ext cx="1901400" cy="3300"/>
          </a:xfrm>
          <a:prstGeom prst="straightConnector1">
            <a:avLst/>
          </a:prstGeom>
          <a:noFill/>
          <a:ln w="38100" cap="flat" cmpd="sng">
            <a:solidFill>
              <a:srgbClr val="3B678D"/>
            </a:solidFill>
            <a:prstDash val="solid"/>
            <a:round/>
            <a:headEnd type="oval" w="med" len="med"/>
            <a:tailEnd type="oval" w="med" len="med"/>
          </a:ln>
        </p:spPr>
      </p:cxnSp>
      <p:pic>
        <p:nvPicPr>
          <p:cNvPr id="226" name="Google Shape;226;p47"/>
          <p:cNvPicPr preferRelativeResize="0"/>
          <p:nvPr/>
        </p:nvPicPr>
        <p:blipFill rotWithShape="1">
          <a:blip r:embed="rId3">
            <a:alphaModFix/>
          </a:blip>
          <a:srcRect l="5285" t="21562"/>
          <a:stretch/>
        </p:blipFill>
        <p:spPr>
          <a:xfrm>
            <a:off x="7407150" y="4880850"/>
            <a:ext cx="1570752" cy="262650"/>
          </a:xfrm>
          <a:prstGeom prst="rect">
            <a:avLst/>
          </a:prstGeom>
          <a:noFill/>
          <a:ln>
            <a:noFill/>
          </a:ln>
        </p:spPr>
      </p:pic>
      <p:cxnSp>
        <p:nvCxnSpPr>
          <p:cNvPr id="227" name="Google Shape;227;p47"/>
          <p:cNvCxnSpPr/>
          <p:nvPr/>
        </p:nvCxnSpPr>
        <p:spPr>
          <a:xfrm rot="10800000">
            <a:off x="145000" y="1526750"/>
            <a:ext cx="933900" cy="0"/>
          </a:xfrm>
          <a:prstGeom prst="straightConnector1">
            <a:avLst/>
          </a:prstGeom>
          <a:noFill/>
          <a:ln w="38100" cap="flat" cmpd="sng">
            <a:solidFill>
              <a:srgbClr val="B9E2F8"/>
            </a:solidFill>
            <a:prstDash val="solid"/>
            <a:round/>
            <a:headEnd type="oval" w="med" len="med"/>
            <a:tailEnd type="oval" w="med" len="med"/>
          </a:ln>
        </p:spPr>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48"/>
          <p:cNvSpPr txBox="1"/>
          <p:nvPr/>
        </p:nvSpPr>
        <p:spPr>
          <a:xfrm>
            <a:off x="551150" y="99725"/>
            <a:ext cx="8241300" cy="711000"/>
          </a:xfrm>
          <a:prstGeom prst="rect">
            <a:avLst/>
          </a:prstGeom>
          <a:noFill/>
          <a:ln>
            <a:noFill/>
          </a:ln>
        </p:spPr>
        <p:txBody>
          <a:bodyPr spcFirstLastPara="1" wrap="square" lIns="91425" tIns="91425" rIns="91425" bIns="91425" anchor="t" anchorCtr="0">
            <a:noAutofit/>
          </a:bodyPr>
          <a:lstStyle/>
          <a:p>
            <a:pPr marL="0" marR="0" lvl="0" indent="0" algn="l" defTabSz="914400" rtl="0" eaLnBrk="1" fontAlgn="auto" latinLnBrk="0" hangingPunct="1">
              <a:lnSpc>
                <a:spcPct val="115000"/>
              </a:lnSpc>
              <a:spcBef>
                <a:spcPts val="0"/>
              </a:spcBef>
              <a:spcAft>
                <a:spcPts val="0"/>
              </a:spcAft>
              <a:buClr>
                <a:srgbClr val="000000"/>
              </a:buClr>
              <a:buSzTx/>
              <a:buFont typeface="Arial"/>
              <a:buNone/>
              <a:tabLst/>
              <a:defRPr/>
            </a:pPr>
            <a:r>
              <a:rPr kumimoji="0" lang="en" sz="2100" b="1" i="0" u="none" strike="noStrike" kern="0" cap="none" spc="0" normalizeH="0" baseline="0" noProof="0">
                <a:ln>
                  <a:noFill/>
                </a:ln>
                <a:solidFill>
                  <a:srgbClr val="0B315B"/>
                </a:solidFill>
                <a:effectLst/>
                <a:uLnTx/>
                <a:uFillTx/>
                <a:latin typeface="Roboto Condensed"/>
                <a:ea typeface="Roboto Condensed"/>
                <a:cs typeface="Roboto Condensed"/>
                <a:sym typeface="Roboto Condensed"/>
              </a:rPr>
              <a:t>School District of Philadelphia Featured in The Wallace Foundation Report  </a:t>
            </a:r>
            <a:endParaRPr kumimoji="0" sz="2100" b="1" i="0" u="none" strike="noStrike" kern="0" cap="none" spc="0" normalizeH="0" baseline="0" noProof="0">
              <a:ln>
                <a:noFill/>
              </a:ln>
              <a:solidFill>
                <a:srgbClr val="0B315B"/>
              </a:solidFill>
              <a:effectLst/>
              <a:uLnTx/>
              <a:uFillTx/>
              <a:latin typeface="Roboto Condensed"/>
              <a:ea typeface="Roboto Condensed"/>
              <a:cs typeface="Roboto Condensed"/>
              <a:sym typeface="Roboto Condensed"/>
            </a:endParaRPr>
          </a:p>
        </p:txBody>
      </p:sp>
      <p:cxnSp>
        <p:nvCxnSpPr>
          <p:cNvPr id="233" name="Google Shape;233;p48"/>
          <p:cNvCxnSpPr/>
          <p:nvPr/>
        </p:nvCxnSpPr>
        <p:spPr>
          <a:xfrm rot="10800000" flipH="1">
            <a:off x="1739175" y="614050"/>
            <a:ext cx="5423100" cy="15000"/>
          </a:xfrm>
          <a:prstGeom prst="straightConnector1">
            <a:avLst/>
          </a:prstGeom>
          <a:noFill/>
          <a:ln w="19050" cap="flat" cmpd="sng">
            <a:solidFill>
              <a:srgbClr val="22779F"/>
            </a:solidFill>
            <a:prstDash val="solid"/>
            <a:round/>
            <a:headEnd type="none" w="med" len="med"/>
            <a:tailEnd type="none" w="med" len="med"/>
          </a:ln>
        </p:spPr>
      </p:cxnSp>
      <p:pic>
        <p:nvPicPr>
          <p:cNvPr id="234" name="Google Shape;234;p48"/>
          <p:cNvPicPr preferRelativeResize="0"/>
          <p:nvPr/>
        </p:nvPicPr>
        <p:blipFill>
          <a:blip r:embed="rId3">
            <a:alphaModFix/>
          </a:blip>
          <a:stretch>
            <a:fillRect/>
          </a:stretch>
        </p:blipFill>
        <p:spPr>
          <a:xfrm>
            <a:off x="2917263" y="3906948"/>
            <a:ext cx="3013425" cy="970425"/>
          </a:xfrm>
          <a:prstGeom prst="rect">
            <a:avLst/>
          </a:prstGeom>
          <a:noFill/>
          <a:ln>
            <a:noFill/>
          </a:ln>
        </p:spPr>
      </p:pic>
      <p:sp>
        <p:nvSpPr>
          <p:cNvPr id="235" name="Google Shape;235;p48"/>
          <p:cNvSpPr txBox="1"/>
          <p:nvPr/>
        </p:nvSpPr>
        <p:spPr>
          <a:xfrm>
            <a:off x="551163" y="738825"/>
            <a:ext cx="8189700" cy="3263100"/>
          </a:xfrm>
          <a:prstGeom prst="rect">
            <a:avLst/>
          </a:prstGeom>
          <a:noFill/>
          <a:ln>
            <a:noFill/>
          </a:ln>
        </p:spPr>
        <p:txBody>
          <a:bodyPr spcFirstLastPara="1" wrap="square" lIns="91425" tIns="91425" rIns="91425" bIns="91425"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2000" b="0" i="1" u="none" strike="noStrike" kern="0" cap="none" spc="0" normalizeH="0" baseline="0" noProof="0">
                <a:ln>
                  <a:noFill/>
                </a:ln>
                <a:solidFill>
                  <a:srgbClr val="0B4F71"/>
                </a:solidFill>
                <a:effectLst/>
                <a:uLnTx/>
                <a:uFillTx/>
                <a:latin typeface="Arial"/>
                <a:cs typeface="Arial"/>
                <a:sym typeface="Arial"/>
              </a:rPr>
              <a:t>“</a:t>
            </a:r>
            <a:r>
              <a:rPr kumimoji="0" lang="en" sz="2000" b="1" i="1" u="none" strike="noStrike" kern="0" cap="none" spc="0" normalizeH="0" baseline="0" noProof="0">
                <a:ln>
                  <a:noFill/>
                </a:ln>
                <a:solidFill>
                  <a:srgbClr val="0B4F71"/>
                </a:solidFill>
                <a:effectLst/>
                <a:uLnTx/>
                <a:uFillTx/>
                <a:latin typeface="Arial"/>
                <a:cs typeface="Arial"/>
                <a:sym typeface="Arial"/>
              </a:rPr>
              <a:t>The School District of Philadelphia established a Principal Residency Program to prepare assistant principals for the principalship. Principal Residents selected for the program are relocated to new school sites to work under the close guidance of a principal mentor.</a:t>
            </a:r>
            <a:r>
              <a:rPr kumimoji="0" lang="en" sz="2000" b="0" i="1" u="none" strike="noStrike" kern="0" cap="none" spc="0" normalizeH="0" baseline="0" noProof="0">
                <a:ln>
                  <a:noFill/>
                </a:ln>
                <a:solidFill>
                  <a:srgbClr val="0B4F71"/>
                </a:solidFill>
                <a:effectLst/>
                <a:uLnTx/>
                <a:uFillTx/>
                <a:latin typeface="Arial"/>
                <a:cs typeface="Arial"/>
                <a:sym typeface="Arial"/>
              </a:rPr>
              <a:t> </a:t>
            </a:r>
            <a:r>
              <a:rPr kumimoji="0" lang="en" sz="2000" b="0" i="1" u="none" strike="noStrike" kern="0" cap="none" spc="0" normalizeH="0" baseline="0" noProof="0">
                <a:ln>
                  <a:noFill/>
                </a:ln>
                <a:solidFill>
                  <a:srgbClr val="143D65"/>
                </a:solidFill>
                <a:effectLst/>
                <a:uLnTx/>
                <a:uFillTx/>
                <a:latin typeface="Arial"/>
                <a:cs typeface="Arial"/>
                <a:sym typeface="Arial"/>
              </a:rPr>
              <a:t>Mentor principals are selected based on student performance, success in developing leadership team members for career advancement, and experience in applying an equity lens to leadership situations and interactions. Mentors engage in training focused on mentorship expectations and supporting growth areas for Principal Residents.”</a:t>
            </a:r>
            <a:endParaRPr kumimoji="0" sz="2100" b="0" i="0" u="none" strike="noStrike" kern="0" cap="none" spc="0" normalizeH="0" baseline="0" noProof="0">
              <a:ln>
                <a:noFill/>
              </a:ln>
              <a:solidFill>
                <a:srgbClr val="143D65"/>
              </a:solidFill>
              <a:effectLst/>
              <a:uLnTx/>
              <a:uFillTx/>
              <a:latin typeface="Arial"/>
              <a:cs typeface="Arial"/>
              <a:sym typeface="Arial"/>
            </a:endParaRPr>
          </a:p>
        </p:txBody>
      </p:sp>
    </p:spTree>
  </p:cSld>
  <p:clrMapOvr>
    <a:masterClrMapping/>
  </p:clrMapOvr>
</p:sld>
</file>

<file path=ppt/theme/theme1.xml><?xml version="1.0" encoding="utf-8"?>
<a:theme xmlns:a="http://schemas.openxmlformats.org/drawingml/2006/main" name="LPI 2021">
  <a:themeElements>
    <a:clrScheme name="LPI 1">
      <a:dk1>
        <a:srgbClr val="093146"/>
      </a:dk1>
      <a:lt1>
        <a:srgbClr val="FFFFFF"/>
      </a:lt1>
      <a:dk2>
        <a:srgbClr val="236B92"/>
      </a:dk2>
      <a:lt2>
        <a:srgbClr val="D2E2E8"/>
      </a:lt2>
      <a:accent1>
        <a:srgbClr val="236B92"/>
      </a:accent1>
      <a:accent2>
        <a:srgbClr val="7FACCC"/>
      </a:accent2>
      <a:accent3>
        <a:srgbClr val="BF5030"/>
      </a:accent3>
      <a:accent4>
        <a:srgbClr val="FFCB02"/>
      </a:accent4>
      <a:accent5>
        <a:srgbClr val="45735C"/>
      </a:accent5>
      <a:accent6>
        <a:srgbClr val="6BB396"/>
      </a:accent6>
      <a:hlink>
        <a:srgbClr val="236B92"/>
      </a:hlink>
      <a:folHlink>
        <a:srgbClr val="863371"/>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LPI template - wide - 01-06-2021" id="{5F09B37F-1B0A-8F44-83BE-1F8C769A030C}" vid="{EA002392-6751-E841-BA6D-50544EC7AB96}"/>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DP23">
  <a:themeElements>
    <a:clrScheme name="Simple Light">
      <a:dk1>
        <a:srgbClr val="595959"/>
      </a:dk1>
      <a:lt1>
        <a:srgbClr val="FCFCFC"/>
      </a:lt1>
      <a:dk2>
        <a:srgbClr val="595959"/>
      </a:dk2>
      <a:lt2>
        <a:srgbClr val="FCFCFC"/>
      </a:lt2>
      <a:accent1>
        <a:srgbClr val="47AAD8"/>
      </a:accent1>
      <a:accent2>
        <a:srgbClr val="00365F"/>
      </a:accent2>
      <a:accent3>
        <a:srgbClr val="22779F"/>
      </a:accent3>
      <a:accent4>
        <a:srgbClr val="FFAA30"/>
      </a:accent4>
      <a:accent5>
        <a:srgbClr val="3AAB48"/>
      </a:accent5>
      <a:accent6>
        <a:srgbClr val="E65E25"/>
      </a:accent6>
      <a:hlink>
        <a:srgbClr val="3AAB4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Wallace_NASBE_231027</Template>
  <TotalTime>8</TotalTime>
  <Words>1833</Words>
  <Application>Microsoft Macintosh PowerPoint</Application>
  <PresentationFormat>On-screen Show (16:9)</PresentationFormat>
  <Paragraphs>194</Paragraphs>
  <Slides>37</Slides>
  <Notes>21</Notes>
  <HiddenSlides>0</HiddenSlides>
  <MMClips>0</MMClips>
  <ScaleCrop>false</ScaleCrop>
  <HeadingPairs>
    <vt:vector size="6" baseType="variant">
      <vt:variant>
        <vt:lpstr>Fonts Used</vt:lpstr>
      </vt:variant>
      <vt:variant>
        <vt:i4>16</vt:i4>
      </vt:variant>
      <vt:variant>
        <vt:lpstr>Theme</vt:lpstr>
      </vt:variant>
      <vt:variant>
        <vt:i4>4</vt:i4>
      </vt:variant>
      <vt:variant>
        <vt:lpstr>Slide Titles</vt:lpstr>
      </vt:variant>
      <vt:variant>
        <vt:i4>37</vt:i4>
      </vt:variant>
    </vt:vector>
  </HeadingPairs>
  <TitlesOfParts>
    <vt:vector size="57" baseType="lpstr">
      <vt:lpstr>Poppins</vt:lpstr>
      <vt:lpstr>Franklin Gothic Medium</vt:lpstr>
      <vt:lpstr>Helvetica Neue</vt:lpstr>
      <vt:lpstr>Wingdings</vt:lpstr>
      <vt:lpstr>Franklin Gothic Book</vt:lpstr>
      <vt:lpstr>Courier New</vt:lpstr>
      <vt:lpstr>Arial</vt:lpstr>
      <vt:lpstr>Times New Roman</vt:lpstr>
      <vt:lpstr>Lato</vt:lpstr>
      <vt:lpstr>Raleway</vt:lpstr>
      <vt:lpstr>Calibri</vt:lpstr>
      <vt:lpstr>Noto Sans</vt:lpstr>
      <vt:lpstr>Roboto</vt:lpstr>
      <vt:lpstr>Franklin Gothic Demi</vt:lpstr>
      <vt:lpstr>Helvetica</vt:lpstr>
      <vt:lpstr>Roboto Condensed</vt:lpstr>
      <vt:lpstr>LPI 2021</vt:lpstr>
      <vt:lpstr>Simple Light</vt:lpstr>
      <vt:lpstr>SDP23</vt:lpstr>
      <vt:lpstr>1_Simple Light</vt:lpstr>
      <vt:lpstr>The Principal Effect:</vt:lpstr>
      <vt:lpstr>Since the Pandemic, Students and Schools Have Experienced a Torrent of Challenges</vt:lpstr>
      <vt:lpstr>While we often seek individual solutions to school problems,  there is a unifying factor that can influence them all.  </vt:lpstr>
      <vt:lpstr>Principals matter for everything in schools</vt:lpstr>
      <vt:lpstr>PowerPoint Presentation</vt:lpstr>
      <vt:lpstr>Research shows that principals affect student and teacher outcomes by: </vt:lpstr>
      <vt:lpstr>How Principals Influence School Outcomes</vt:lpstr>
      <vt:lpstr>Effective principals support strong instruction, and consequently student learning, by:</vt:lpstr>
      <vt:lpstr>Effective principals retain teachers by: </vt:lpstr>
      <vt:lpstr>Effective principals create a positive                          school climate by: </vt:lpstr>
      <vt:lpstr>PowerPoint Presentation</vt:lpstr>
      <vt:lpstr>In schools with positive climates, </vt:lpstr>
      <vt:lpstr>Building Collective Efficacy </vt:lpstr>
      <vt:lpstr>PowerPoint Presentation</vt:lpstr>
      <vt:lpstr>Principal retention also matters</vt:lpstr>
      <vt:lpstr>Principal Turnover is Related to: </vt:lpstr>
      <vt:lpstr>High-quality principal learning matters for effectiveness and retention </vt:lpstr>
      <vt:lpstr>Features of high-quality principal learning</vt:lpstr>
      <vt:lpstr>Two key components of effective learning</vt:lpstr>
      <vt:lpstr>High-quality principal learning is positively associated with:</vt:lpstr>
      <vt:lpstr>Student gains in math (points), by principal experience, for principals with low-access and high-access to professional development (CA)</vt:lpstr>
      <vt:lpstr>Gains most notable for Black, Latino/a, and  Native American students</vt:lpstr>
      <vt:lpstr>Access to high-quality principal learning</vt:lpstr>
      <vt:lpstr>Access to principal learning is inequitable</vt:lpstr>
      <vt:lpstr>Access to high-leverage learning is relatively rare </vt:lpstr>
      <vt:lpstr>What Can Superintendents Do?    </vt:lpstr>
      <vt:lpstr>Professional Learning </vt:lpstr>
      <vt:lpstr>Productive Context for Practice</vt:lpstr>
      <vt:lpstr>Supporting Principals is the Key Starting Point for Solving Our Education Challenges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Melanie Leung-Gagné</dc:creator>
  <cp:lastModifiedBy>Adena Adams</cp:lastModifiedBy>
  <cp:revision>5</cp:revision>
  <dcterms:created xsi:type="dcterms:W3CDTF">2023-10-13T22:47:26Z</dcterms:created>
  <dcterms:modified xsi:type="dcterms:W3CDTF">2026-08-12T18:32:14Z</dcterms:modified>
</cp:coreProperties>
</file>